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42" r:id="rId2"/>
    <p:sldId id="265" r:id="rId3"/>
    <p:sldId id="272" r:id="rId4"/>
    <p:sldId id="332" r:id="rId5"/>
    <p:sldId id="333" r:id="rId6"/>
    <p:sldId id="335" r:id="rId7"/>
    <p:sldId id="334" r:id="rId8"/>
    <p:sldId id="288" r:id="rId9"/>
    <p:sldId id="289" r:id="rId10"/>
    <p:sldId id="290" r:id="rId11"/>
    <p:sldId id="292" r:id="rId12"/>
    <p:sldId id="294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4" r:id="rId21"/>
    <p:sldId id="305" r:id="rId22"/>
    <p:sldId id="306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3" r:id="rId38"/>
    <p:sldId id="324" r:id="rId39"/>
    <p:sldId id="328" r:id="rId40"/>
    <p:sldId id="341" r:id="rId41"/>
    <p:sldId id="28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Eung Seon" initials="KE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262"/>
    <a:srgbClr val="4B4442"/>
    <a:srgbClr val="ADA9A9"/>
    <a:srgbClr val="9F9B9B"/>
    <a:srgbClr val="E4E4E4"/>
    <a:srgbClr val="848080"/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86" autoAdjust="0"/>
    <p:restoredTop sz="88137"/>
  </p:normalViewPr>
  <p:slideViewPr>
    <p:cSldViewPr snapToGrid="0" snapToObjects="1">
      <p:cViewPr varScale="1">
        <p:scale>
          <a:sx n="82" d="100"/>
          <a:sy n="82" d="100"/>
        </p:scale>
        <p:origin x="922" y="48"/>
      </p:cViewPr>
      <p:guideLst>
        <p:guide orient="horz" pos="37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ga youn" userId="e8e70111e1901dad" providerId="LiveId" clId="{529604D9-F435-4A26-9CF8-9D5BC0BAA78F}"/>
    <pc:docChg chg="undo redo custSel addSld delSld modSld sldOrd">
      <pc:chgData name="park ga youn" userId="e8e70111e1901dad" providerId="LiveId" clId="{529604D9-F435-4A26-9CF8-9D5BC0BAA78F}" dt="2020-06-16T04:35:30.082" v="8513"/>
      <pc:docMkLst>
        <pc:docMk/>
      </pc:docMkLst>
      <pc:sldChg chg="addSp delSp modSp mod">
        <pc:chgData name="park ga youn" userId="e8e70111e1901dad" providerId="LiveId" clId="{529604D9-F435-4A26-9CF8-9D5BC0BAA78F}" dt="2020-06-15T09:12:48.246" v="8360"/>
        <pc:sldMkLst>
          <pc:docMk/>
          <pc:sldMk cId="3987411308" sldId="258"/>
        </pc:sldMkLst>
        <pc:spChg chg="del">
          <ac:chgData name="park ga youn" userId="e8e70111e1901dad" providerId="LiveId" clId="{529604D9-F435-4A26-9CF8-9D5BC0BAA78F}" dt="2020-06-15T09:12:48.086" v="8359" actId="478"/>
          <ac:spMkLst>
            <pc:docMk/>
            <pc:sldMk cId="3987411308" sldId="258"/>
            <ac:spMk id="2" creationId="{A9446E6F-2A1D-394B-8B3F-4A464CD6C778}"/>
          </ac:spMkLst>
        </pc:spChg>
        <pc:spChg chg="add mod">
          <ac:chgData name="park ga youn" userId="e8e70111e1901dad" providerId="LiveId" clId="{529604D9-F435-4A26-9CF8-9D5BC0BAA78F}" dt="2020-06-15T09:12:48.246" v="8360"/>
          <ac:spMkLst>
            <pc:docMk/>
            <pc:sldMk cId="3987411308" sldId="258"/>
            <ac:spMk id="17" creationId="{67300183-5D11-44D2-95AA-BEEDA539B01D}"/>
          </ac:spMkLst>
        </pc:spChg>
        <pc:spChg chg="del">
          <ac:chgData name="park ga youn" userId="e8e70111e1901dad" providerId="LiveId" clId="{529604D9-F435-4A26-9CF8-9D5BC0BAA78F}" dt="2020-06-15T09:12:38.485" v="8357" actId="478"/>
          <ac:spMkLst>
            <pc:docMk/>
            <pc:sldMk cId="3987411308" sldId="258"/>
            <ac:spMk id="20" creationId="{7A194AF8-4863-EE40-8E12-9E53C9C05C42}"/>
          </ac:spMkLst>
        </pc:spChg>
        <pc:picChg chg="add mod">
          <ac:chgData name="park ga youn" userId="e8e70111e1901dad" providerId="LiveId" clId="{529604D9-F435-4A26-9CF8-9D5BC0BAA78F}" dt="2020-06-15T09:12:38.652" v="8358"/>
          <ac:picMkLst>
            <pc:docMk/>
            <pc:sldMk cId="3987411308" sldId="258"/>
            <ac:picMk id="13" creationId="{A2018709-83F5-426C-8823-AB963AA29752}"/>
          </ac:picMkLst>
        </pc:picChg>
      </pc:sldChg>
      <pc:sldChg chg="addSp delSp modSp add mod">
        <pc:chgData name="park ga youn" userId="e8e70111e1901dad" providerId="LiveId" clId="{529604D9-F435-4A26-9CF8-9D5BC0BAA78F}" dt="2020-06-16T04:35:30.082" v="8513"/>
        <pc:sldMkLst>
          <pc:docMk/>
          <pc:sldMk cId="401844362" sldId="265"/>
        </pc:sldMkLst>
        <pc:spChg chg="del">
          <ac:chgData name="park ga youn" userId="e8e70111e1901dad" providerId="LiveId" clId="{529604D9-F435-4A26-9CF8-9D5BC0BAA78F}" dt="2020-05-15T09:05:42.764" v="7416" actId="478"/>
          <ac:spMkLst>
            <pc:docMk/>
            <pc:sldMk cId="401844362" sldId="265"/>
            <ac:spMk id="12" creationId="{8AD46630-E16D-6B45-ACFF-9AE82060486A}"/>
          </ac:spMkLst>
        </pc:spChg>
        <pc:spChg chg="del">
          <ac:chgData name="park ga youn" userId="e8e70111e1901dad" providerId="LiveId" clId="{529604D9-F435-4A26-9CF8-9D5BC0BAA78F}" dt="2020-05-15T09:05:42.764" v="7416" actId="478"/>
          <ac:spMkLst>
            <pc:docMk/>
            <pc:sldMk cId="401844362" sldId="265"/>
            <ac:spMk id="13" creationId="{00B01071-B28E-C74D-96B3-ED205259CCA6}"/>
          </ac:spMkLst>
        </pc:spChg>
        <pc:spChg chg="del">
          <ac:chgData name="park ga youn" userId="e8e70111e1901dad" providerId="LiveId" clId="{529604D9-F435-4A26-9CF8-9D5BC0BAA78F}" dt="2020-05-15T09:02:42.663" v="7337" actId="478"/>
          <ac:spMkLst>
            <pc:docMk/>
            <pc:sldMk cId="401844362" sldId="265"/>
            <ac:spMk id="15" creationId="{C1C0F914-5DD5-45B0-9926-6779B0CA2C1A}"/>
          </ac:spMkLst>
        </pc:spChg>
        <pc:spChg chg="del">
          <ac:chgData name="park ga youn" userId="e8e70111e1901dad" providerId="LiveId" clId="{529604D9-F435-4A26-9CF8-9D5BC0BAA78F}" dt="2020-05-15T09:02:41.832" v="7336" actId="478"/>
          <ac:spMkLst>
            <pc:docMk/>
            <pc:sldMk cId="401844362" sldId="265"/>
            <ac:spMk id="16" creationId="{514003F2-4551-4CFA-A786-62FD0449036D}"/>
          </ac:spMkLst>
        </pc:spChg>
        <pc:spChg chg="mod">
          <ac:chgData name="park ga youn" userId="e8e70111e1901dad" providerId="LiveId" clId="{529604D9-F435-4A26-9CF8-9D5BC0BAA78F}" dt="2020-05-15T09:06:05.012" v="7435"/>
          <ac:spMkLst>
            <pc:docMk/>
            <pc:sldMk cId="401844362" sldId="265"/>
            <ac:spMk id="17" creationId="{19F05D06-4A9C-DC4A-AEF7-5E473B066B8D}"/>
          </ac:spMkLst>
        </pc:spChg>
        <pc:spChg chg="add mod">
          <ac:chgData name="park ga youn" userId="e8e70111e1901dad" providerId="LiveId" clId="{529604D9-F435-4A26-9CF8-9D5BC0BAA78F}" dt="2020-05-15T09:07:46.987" v="7473" actId="1076"/>
          <ac:spMkLst>
            <pc:docMk/>
            <pc:sldMk cId="401844362" sldId="265"/>
            <ac:spMk id="19" creationId="{90B42259-2EB4-4A05-A80B-4E63CB2265B2}"/>
          </ac:spMkLst>
        </pc:spChg>
        <pc:spChg chg="add mod">
          <ac:chgData name="park ga youn" userId="e8e70111e1901dad" providerId="LiveId" clId="{529604D9-F435-4A26-9CF8-9D5BC0BAA78F}" dt="2020-05-15T09:07:56.440" v="7492"/>
          <ac:spMkLst>
            <pc:docMk/>
            <pc:sldMk cId="401844362" sldId="265"/>
            <ac:spMk id="20" creationId="{3265FD30-6279-4969-BDB0-453C71E457BD}"/>
          </ac:spMkLst>
        </pc:spChg>
        <pc:spChg chg="mod">
          <ac:chgData name="park ga youn" userId="e8e70111e1901dad" providerId="LiveId" clId="{529604D9-F435-4A26-9CF8-9D5BC0BAA78F}" dt="2020-05-15T09:06:40.496" v="7443" actId="14100"/>
          <ac:spMkLst>
            <pc:docMk/>
            <pc:sldMk cId="401844362" sldId="265"/>
            <ac:spMk id="22" creationId="{816FD3BF-5209-466A-B670-617A8A2CCFA9}"/>
          </ac:spMkLst>
        </pc:spChg>
        <pc:spChg chg="del mod">
          <ac:chgData name="park ga youn" userId="e8e70111e1901dad" providerId="LiveId" clId="{529604D9-F435-4A26-9CF8-9D5BC0BAA78F}" dt="2020-05-15T09:06:33.834" v="7440" actId="478"/>
          <ac:spMkLst>
            <pc:docMk/>
            <pc:sldMk cId="401844362" sldId="265"/>
            <ac:spMk id="24" creationId="{41F1D359-4F41-4396-A0F8-038EBA535C34}"/>
          </ac:spMkLst>
        </pc:spChg>
        <pc:spChg chg="del">
          <ac:chgData name="park ga youn" userId="e8e70111e1901dad" providerId="LiveId" clId="{529604D9-F435-4A26-9CF8-9D5BC0BAA78F}" dt="2020-05-15T09:04:28.714" v="7397" actId="478"/>
          <ac:spMkLst>
            <pc:docMk/>
            <pc:sldMk cId="401844362" sldId="265"/>
            <ac:spMk id="27" creationId="{1F057595-076C-4D68-BF5F-6972BF0575EA}"/>
          </ac:spMkLst>
        </pc:spChg>
        <pc:graphicFrameChg chg="add mod modGraphic">
          <ac:chgData name="park ga youn" userId="e8e70111e1901dad" providerId="LiveId" clId="{529604D9-F435-4A26-9CF8-9D5BC0BAA78F}" dt="2020-05-15T09:09:25.968" v="7528" actId="14734"/>
          <ac:graphicFrameMkLst>
            <pc:docMk/>
            <pc:sldMk cId="401844362" sldId="265"/>
            <ac:graphicFrameMk id="18" creationId="{2B8F5EA3-B9DE-45A3-8EA7-E5C65AA3D229}"/>
          </ac:graphicFrameMkLst>
        </pc:graphicFrameChg>
        <pc:graphicFrameChg chg="mod modGraphic">
          <ac:chgData name="park ga youn" userId="e8e70111e1901dad" providerId="LiveId" clId="{529604D9-F435-4A26-9CF8-9D5BC0BAA78F}" dt="2020-06-16T04:35:30.082" v="8513"/>
          <ac:graphicFrameMkLst>
            <pc:docMk/>
            <pc:sldMk cId="401844362" sldId="265"/>
            <ac:graphicFrameMk id="29" creationId="{5146346D-2370-4DDB-AB72-8A92103D6808}"/>
          </ac:graphicFrameMkLst>
        </pc:graphicFrameChg>
        <pc:picChg chg="add del">
          <ac:chgData name="park ga youn" userId="e8e70111e1901dad" providerId="LiveId" clId="{529604D9-F435-4A26-9CF8-9D5BC0BAA78F}" dt="2020-05-15T09:06:34.257" v="7441" actId="478"/>
          <ac:picMkLst>
            <pc:docMk/>
            <pc:sldMk cId="401844362" sldId="265"/>
            <ac:picMk id="26" creationId="{63FA1BC2-554D-47DB-9E5C-E1A2EF6F7F2D}"/>
          </ac:picMkLst>
        </pc:picChg>
      </pc:sldChg>
      <pc:sldChg chg="addSp delSp modSp add del mod">
        <pc:chgData name="park ga youn" userId="e8e70111e1901dad" providerId="LiveId" clId="{529604D9-F435-4A26-9CF8-9D5BC0BAA78F}" dt="2020-06-15T09:00:08.306" v="8024" actId="2696"/>
        <pc:sldMkLst>
          <pc:docMk/>
          <pc:sldMk cId="840103165" sldId="273"/>
        </pc:sldMkLst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" creationId="{78403881-F15A-9A40-9821-71FC6C6A0463}"/>
          </ac:spMkLst>
        </pc:spChg>
        <pc:spChg chg="mod">
          <ac:chgData name="park ga youn" userId="e8e70111e1901dad" providerId="LiveId" clId="{529604D9-F435-4A26-9CF8-9D5BC0BAA78F}" dt="2020-05-15T09:10:13.763" v="7534" actId="1076"/>
          <ac:spMkLst>
            <pc:docMk/>
            <pc:sldMk cId="840103165" sldId="273"/>
            <ac:spMk id="12" creationId="{02FE54AE-587C-4C46-A17F-BD90C526A375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13" creationId="{909FA43F-048C-774C-8975-82EC173392CC}"/>
          </ac:spMkLst>
        </pc:spChg>
        <pc:spChg chg="del mod">
          <ac:chgData name="park ga youn" userId="e8e70111e1901dad" providerId="LiveId" clId="{529604D9-F435-4A26-9CF8-9D5BC0BAA78F}" dt="2020-05-15T09:10:15.760" v="7535" actId="478"/>
          <ac:spMkLst>
            <pc:docMk/>
            <pc:sldMk cId="840103165" sldId="273"/>
            <ac:spMk id="16" creationId="{D8807C25-DBAF-4F91-A28B-9522CFAED980}"/>
          </ac:spMkLst>
        </pc:spChg>
        <pc:spChg chg="del">
          <ac:chgData name="park ga youn" userId="e8e70111e1901dad" providerId="LiveId" clId="{529604D9-F435-4A26-9CF8-9D5BC0BAA78F}" dt="2020-05-15T09:10:03.991" v="7531" actId="478"/>
          <ac:spMkLst>
            <pc:docMk/>
            <pc:sldMk cId="840103165" sldId="273"/>
            <ac:spMk id="17" creationId="{B323F38E-67BD-9A4D-91D0-74F065B6C50B}"/>
          </ac:spMkLst>
        </pc:spChg>
        <pc:spChg chg="add mod">
          <ac:chgData name="park ga youn" userId="e8e70111e1901dad" providerId="LiveId" clId="{529604D9-F435-4A26-9CF8-9D5BC0BAA78F}" dt="2020-05-15T09:10:04.117" v="7532"/>
          <ac:spMkLst>
            <pc:docMk/>
            <pc:sldMk cId="840103165" sldId="273"/>
            <ac:spMk id="19" creationId="{25722E31-6EDD-424E-83C5-295BBCEA376E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0" creationId="{773EC803-FCBC-CA46-A891-E0F5A13D0C35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2" creationId="{A58F07C7-3603-4C74-8DE2-A7E5D856E2B9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3" creationId="{5FA418CC-8551-40BB-BED2-7EDFF83837E8}"/>
          </ac:spMkLst>
        </pc:spChg>
        <pc:spChg chg="add del mod">
          <ac:chgData name="park ga youn" userId="e8e70111e1901dad" providerId="LiveId" clId="{529604D9-F435-4A26-9CF8-9D5BC0BAA78F}" dt="2020-05-15T09:11:30.359" v="7651" actId="478"/>
          <ac:spMkLst>
            <pc:docMk/>
            <pc:sldMk cId="840103165" sldId="273"/>
            <ac:spMk id="24" creationId="{504CB3A5-6F10-4FFF-87AB-5F686AB28E38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5" creationId="{12C134A2-C187-454B-92EF-390CF3A753B5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6" creationId="{30CB3C39-2F1D-485F-8571-616E32F37CE6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7" creationId="{3D29A894-9F69-42C2-B1F8-6C91B7519257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8" creationId="{F755F076-C76E-FB45-8E69-B7978664A3C2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9" creationId="{54FFA163-1AB0-F446-9149-4E1B8940933C}"/>
          </ac:spMkLst>
        </pc:spChg>
        <pc:spChg chg="del mod">
          <ac:chgData name="park ga youn" userId="e8e70111e1901dad" providerId="LiveId" clId="{529604D9-F435-4A26-9CF8-9D5BC0BAA78F}" dt="2020-05-15T09:10:50.676" v="7609" actId="478"/>
          <ac:spMkLst>
            <pc:docMk/>
            <pc:sldMk cId="840103165" sldId="273"/>
            <ac:spMk id="30" creationId="{4540161A-762F-0844-AE6B-AB4B5337E168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31" creationId="{DE41C586-1DC3-5246-A464-2DB86AB27565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32" creationId="{3AD6318D-5854-714B-9597-5A57FF87EB46}"/>
          </ac:spMkLst>
        </pc:spChg>
        <pc:spChg chg="del mod">
          <ac:chgData name="park ga youn" userId="e8e70111e1901dad" providerId="LiveId" clId="{529604D9-F435-4A26-9CF8-9D5BC0BAA78F}" dt="2020-05-15T09:11:07.041" v="7629" actId="478"/>
          <ac:spMkLst>
            <pc:docMk/>
            <pc:sldMk cId="840103165" sldId="273"/>
            <ac:spMk id="33" creationId="{392A1F4A-5CB7-5144-A1B7-D00F2193239F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34" creationId="{3DD9F5D9-74F9-4EAA-85BD-B4044F3DE6A3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5" creationId="{EE7428D0-0844-4880-A4FF-06E66C37B988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6" creationId="{140B4689-8F31-47A7-AB4D-4CF9FF6EA985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7" creationId="{4A89C256-D35F-494A-AAAC-42F3826EFCC8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8" creationId="{B3960A9B-2E9F-4E4E-B0BC-4415A1310713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9" creationId="{E87F8C64-F46D-4893-84C1-342D740A86CE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40" creationId="{3C002759-673F-4BF7-9EA2-CF37F5A13F6A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1" creationId="{1C19DE57-BE30-411C-9C28-ACAE851E8C01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2" creationId="{8452FC67-194D-4B87-A17A-E9F6BFF6A123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3" creationId="{215C88E8-E7CF-4683-AA1E-C3434E6D31CF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4" creationId="{C3DF6D1B-6750-4963-A687-78B3C62A1851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5" creationId="{72059317-ECFE-4138-B8B8-7B8D5CA6D92B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6" creationId="{95D36B99-580D-48A9-A58A-9C95001460EB}"/>
          </ac:spMkLst>
        </pc:spChg>
        <pc:spChg chg="add mod">
          <ac:chgData name="park ga youn" userId="e8e70111e1901dad" providerId="LiveId" clId="{529604D9-F435-4A26-9CF8-9D5BC0BAA78F}" dt="2020-05-15T09:13:01.286" v="7752"/>
          <ac:spMkLst>
            <pc:docMk/>
            <pc:sldMk cId="840103165" sldId="273"/>
            <ac:spMk id="47" creationId="{2E828008-A95D-4C69-9A0A-25C7118DD277}"/>
          </ac:spMkLst>
        </pc:spChg>
        <pc:spChg chg="add mod">
          <ac:chgData name="park ga youn" userId="e8e70111e1901dad" providerId="LiveId" clId="{529604D9-F435-4A26-9CF8-9D5BC0BAA78F}" dt="2020-05-15T09:12:56.882" v="7735" actId="20577"/>
          <ac:spMkLst>
            <pc:docMk/>
            <pc:sldMk cId="840103165" sldId="273"/>
            <ac:spMk id="48" creationId="{41FADB0B-4EF7-4774-A5AD-214B5821CD01}"/>
          </ac:spMkLst>
        </pc:spChg>
        <pc:spChg chg="add del mod">
          <ac:chgData name="park ga youn" userId="e8e70111e1901dad" providerId="LiveId" clId="{529604D9-F435-4A26-9CF8-9D5BC0BAA78F}" dt="2020-06-15T01:26:15.066" v="8012" actId="478"/>
          <ac:spMkLst>
            <pc:docMk/>
            <pc:sldMk cId="840103165" sldId="273"/>
            <ac:spMk id="49" creationId="{ACF6A6C6-837E-494D-A453-CAF84C321372}"/>
          </ac:spMkLst>
        </pc:spChg>
        <pc:spChg chg="add del mod">
          <ac:chgData name="park ga youn" userId="e8e70111e1901dad" providerId="LiveId" clId="{529604D9-F435-4A26-9CF8-9D5BC0BAA78F}" dt="2020-06-15T01:26:17.688" v="8014" actId="478"/>
          <ac:spMkLst>
            <pc:docMk/>
            <pc:sldMk cId="840103165" sldId="273"/>
            <ac:spMk id="50" creationId="{9ADF6735-A017-4118-892E-5D4B17D9F3DA}"/>
          </ac:spMkLst>
        </pc:spChg>
        <pc:spChg chg="add del mod">
          <ac:chgData name="park ga youn" userId="e8e70111e1901dad" providerId="LiveId" clId="{529604D9-F435-4A26-9CF8-9D5BC0BAA78F}" dt="2020-05-15T09:13:08.290" v="7758" actId="478"/>
          <ac:spMkLst>
            <pc:docMk/>
            <pc:sldMk cId="840103165" sldId="273"/>
            <ac:spMk id="51" creationId="{307CDBDC-BD42-46F2-B52B-0185AE7699AA}"/>
          </ac:spMkLst>
        </pc:spChg>
        <pc:spChg chg="add del mod">
          <ac:chgData name="park ga youn" userId="e8e70111e1901dad" providerId="LiveId" clId="{529604D9-F435-4A26-9CF8-9D5BC0BAA78F}" dt="2020-05-15T09:13:07.535" v="7757" actId="478"/>
          <ac:spMkLst>
            <pc:docMk/>
            <pc:sldMk cId="840103165" sldId="273"/>
            <ac:spMk id="52" creationId="{C2FCD77E-4F68-4AAA-9874-EDF03657473C}"/>
          </ac:spMkLst>
        </pc:spChg>
        <pc:grpChg chg="del">
          <ac:chgData name="park ga youn" userId="e8e70111e1901dad" providerId="LiveId" clId="{529604D9-F435-4A26-9CF8-9D5BC0BAA78F}" dt="2020-05-15T09:10:08.655" v="7533" actId="478"/>
          <ac:grpSpMkLst>
            <pc:docMk/>
            <pc:sldMk cId="840103165" sldId="273"/>
            <ac:grpSpMk id="2" creationId="{4C76BC32-1806-914E-852D-CFBA7B2FBB15}"/>
          </ac:grpSpMkLst>
        </pc:grpChg>
        <pc:cxnChg chg="add del mod">
          <ac:chgData name="park ga youn" userId="e8e70111e1901dad" providerId="LiveId" clId="{529604D9-F435-4A26-9CF8-9D5BC0BAA78F}" dt="2020-05-15T09:14:15.231" v="7805" actId="478"/>
          <ac:cxnSpMkLst>
            <pc:docMk/>
            <pc:sldMk cId="840103165" sldId="273"/>
            <ac:cxnSpMk id="5" creationId="{014464CF-B106-48D4-BEA9-23D74FC9A646}"/>
          </ac:cxnSpMkLst>
        </pc:cxnChg>
        <pc:cxnChg chg="add mod">
          <ac:chgData name="park ga youn" userId="e8e70111e1901dad" providerId="LiveId" clId="{529604D9-F435-4A26-9CF8-9D5BC0BAA78F}" dt="2020-05-15T09:14:21.928" v="7809" actId="13822"/>
          <ac:cxnSpMkLst>
            <pc:docMk/>
            <pc:sldMk cId="840103165" sldId="273"/>
            <ac:cxnSpMk id="10" creationId="{7D9E9CFE-FC2F-48ED-A0FC-878199227A31}"/>
          </ac:cxnSpMkLst>
        </pc:cxnChg>
        <pc:cxnChg chg="add mod">
          <ac:chgData name="park ga youn" userId="e8e70111e1901dad" providerId="LiveId" clId="{529604D9-F435-4A26-9CF8-9D5BC0BAA78F}" dt="2020-05-15T09:14:26.726" v="7811" actId="13822"/>
          <ac:cxnSpMkLst>
            <pc:docMk/>
            <pc:sldMk cId="840103165" sldId="273"/>
            <ac:cxnSpMk id="14" creationId="{FFBAD36A-6F33-48D0-BA8C-AC94396C038F}"/>
          </ac:cxnSpMkLst>
        </pc:cxnChg>
        <pc:cxnChg chg="add del mod">
          <ac:chgData name="park ga youn" userId="e8e70111e1901dad" providerId="LiveId" clId="{529604D9-F435-4A26-9CF8-9D5BC0BAA78F}" dt="2020-05-15T09:14:16.049" v="7806" actId="478"/>
          <ac:cxnSpMkLst>
            <pc:docMk/>
            <pc:sldMk cId="840103165" sldId="273"/>
            <ac:cxnSpMk id="53" creationId="{22892F05-9FD5-4B76-A178-55681A534AFC}"/>
          </ac:cxnSpMkLst>
        </pc:cxnChg>
        <pc:cxnChg chg="add del mod">
          <ac:chgData name="park ga youn" userId="e8e70111e1901dad" providerId="LiveId" clId="{529604D9-F435-4A26-9CF8-9D5BC0BAA78F}" dt="2020-05-15T09:14:16.981" v="7807" actId="478"/>
          <ac:cxnSpMkLst>
            <pc:docMk/>
            <pc:sldMk cId="840103165" sldId="273"/>
            <ac:cxnSpMk id="54" creationId="{3EA3375A-1277-409C-8CA6-D374BB626D42}"/>
          </ac:cxnSpMkLst>
        </pc:cxnChg>
        <pc:cxnChg chg="add mod">
          <ac:chgData name="park ga youn" userId="e8e70111e1901dad" providerId="LiveId" clId="{529604D9-F435-4A26-9CF8-9D5BC0BAA78F}" dt="2020-05-15T09:14:35.980" v="7813" actId="13822"/>
          <ac:cxnSpMkLst>
            <pc:docMk/>
            <pc:sldMk cId="840103165" sldId="273"/>
            <ac:cxnSpMk id="55" creationId="{C41C7982-A44E-456F-8B83-A216DAB0D8DE}"/>
          </ac:cxnSpMkLst>
        </pc:cxnChg>
        <pc:cxnChg chg="add mod">
          <ac:chgData name="park ga youn" userId="e8e70111e1901dad" providerId="LiveId" clId="{529604D9-F435-4A26-9CF8-9D5BC0BAA78F}" dt="2020-05-15T09:14:41.562" v="7815" actId="13822"/>
          <ac:cxnSpMkLst>
            <pc:docMk/>
            <pc:sldMk cId="840103165" sldId="273"/>
            <ac:cxnSpMk id="57" creationId="{5A08EF53-1EE5-4754-8595-9D4DDA4F7821}"/>
          </ac:cxnSpMkLst>
        </pc:cxnChg>
        <pc:cxnChg chg="add mod">
          <ac:chgData name="park ga youn" userId="e8e70111e1901dad" providerId="LiveId" clId="{529604D9-F435-4A26-9CF8-9D5BC0BAA78F}" dt="2020-05-15T09:14:46.382" v="7817" actId="13822"/>
          <ac:cxnSpMkLst>
            <pc:docMk/>
            <pc:sldMk cId="840103165" sldId="273"/>
            <ac:cxnSpMk id="59" creationId="{19C66660-56AF-4A60-8B4A-8C2DD349D035}"/>
          </ac:cxnSpMkLst>
        </pc:cxnChg>
        <pc:cxnChg chg="add mod">
          <ac:chgData name="park ga youn" userId="e8e70111e1901dad" providerId="LiveId" clId="{529604D9-F435-4A26-9CF8-9D5BC0BAA78F}" dt="2020-05-15T09:14:50.927" v="7819" actId="13822"/>
          <ac:cxnSpMkLst>
            <pc:docMk/>
            <pc:sldMk cId="840103165" sldId="273"/>
            <ac:cxnSpMk id="61" creationId="{52329619-DB74-47CB-B6BB-11947FFB9F8F}"/>
          </ac:cxnSpMkLst>
        </pc:cxnChg>
        <pc:cxnChg chg="add mod">
          <ac:chgData name="park ga youn" userId="e8e70111e1901dad" providerId="LiveId" clId="{529604D9-F435-4A26-9CF8-9D5BC0BAA78F}" dt="2020-05-15T09:14:57.749" v="7821" actId="13822"/>
          <ac:cxnSpMkLst>
            <pc:docMk/>
            <pc:sldMk cId="840103165" sldId="273"/>
            <ac:cxnSpMk id="63" creationId="{3FCE564A-1E14-4DD8-892C-E928F0D41C97}"/>
          </ac:cxnSpMkLst>
        </pc:cxnChg>
        <pc:cxnChg chg="add mod">
          <ac:chgData name="park ga youn" userId="e8e70111e1901dad" providerId="LiveId" clId="{529604D9-F435-4A26-9CF8-9D5BC0BAA78F}" dt="2020-05-15T09:15:02.392" v="7823" actId="13822"/>
          <ac:cxnSpMkLst>
            <pc:docMk/>
            <pc:sldMk cId="840103165" sldId="273"/>
            <ac:cxnSpMk id="65" creationId="{2EBB9374-1D08-40D6-9ADF-D96174BBB16B}"/>
          </ac:cxnSpMkLst>
        </pc:cxnChg>
        <pc:cxnChg chg="add mod">
          <ac:chgData name="park ga youn" userId="e8e70111e1901dad" providerId="LiveId" clId="{529604D9-F435-4A26-9CF8-9D5BC0BAA78F}" dt="2020-05-15T09:15:07.614" v="7825" actId="13822"/>
          <ac:cxnSpMkLst>
            <pc:docMk/>
            <pc:sldMk cId="840103165" sldId="273"/>
            <ac:cxnSpMk id="67" creationId="{35A48575-EB2F-49C9-ABEB-711A66A9BE7A}"/>
          </ac:cxnSpMkLst>
        </pc:cxnChg>
        <pc:cxnChg chg="add del mod">
          <ac:chgData name="park ga youn" userId="e8e70111e1901dad" providerId="LiveId" clId="{529604D9-F435-4A26-9CF8-9D5BC0BAA78F}" dt="2020-06-15T01:26:19.106" v="8015" actId="478"/>
          <ac:cxnSpMkLst>
            <pc:docMk/>
            <pc:sldMk cId="840103165" sldId="273"/>
            <ac:cxnSpMk id="69" creationId="{884C368F-7FF0-40B6-8FD1-16966FEFBFBF}"/>
          </ac:cxnSpMkLst>
        </pc:cxnChg>
      </pc:sldChg>
      <pc:sldChg chg="modSp add del mod">
        <pc:chgData name="park ga youn" userId="e8e70111e1901dad" providerId="LiveId" clId="{529604D9-F435-4A26-9CF8-9D5BC0BAA78F}" dt="2020-05-15T02:10:05.252" v="923" actId="47"/>
        <pc:sldMkLst>
          <pc:docMk/>
          <pc:sldMk cId="3849749331" sldId="287"/>
        </pc:sldMkLst>
        <pc:picChg chg="mod modCrop">
          <ac:chgData name="park ga youn" userId="e8e70111e1901dad" providerId="LiveId" clId="{529604D9-F435-4A26-9CF8-9D5BC0BAA78F}" dt="2020-05-15T02:09:23.912" v="916" actId="732"/>
          <ac:picMkLst>
            <pc:docMk/>
            <pc:sldMk cId="3849749331" sldId="287"/>
            <ac:picMk id="3" creationId="{7D11E05C-7560-43D9-B4F6-2DE969BB4AFD}"/>
          </ac:picMkLst>
        </pc:picChg>
      </pc:sldChg>
      <pc:sldChg chg="addSp delSp modSp mod">
        <pc:chgData name="park ga youn" userId="e8e70111e1901dad" providerId="LiveId" clId="{529604D9-F435-4A26-9CF8-9D5BC0BAA78F}" dt="2020-06-15T09:00:48.525" v="8034" actId="1036"/>
        <pc:sldMkLst>
          <pc:docMk/>
          <pc:sldMk cId="846493982" sldId="288"/>
        </pc:sldMkLst>
        <pc:spChg chg="add mod topLvl">
          <ac:chgData name="park ga youn" userId="e8e70111e1901dad" providerId="LiveId" clId="{529604D9-F435-4A26-9CF8-9D5BC0BAA78F}" dt="2020-05-15T04:30:45.445" v="1934" actId="164"/>
          <ac:spMkLst>
            <pc:docMk/>
            <pc:sldMk cId="846493982" sldId="288"/>
            <ac:spMk id="2" creationId="{84661C53-C09A-4849-AECB-A8249F5F7D36}"/>
          </ac:spMkLst>
        </pc:spChg>
        <pc:spChg chg="add del mod">
          <ac:chgData name="park ga youn" userId="e8e70111e1901dad" providerId="LiveId" clId="{529604D9-F435-4A26-9CF8-9D5BC0BAA78F}" dt="2020-05-15T03:12:14.581" v="1601" actId="478"/>
          <ac:spMkLst>
            <pc:docMk/>
            <pc:sldMk cId="846493982" sldId="288"/>
            <ac:spMk id="3" creationId="{C3418E7C-975C-4F63-B1CC-E244DA673A06}"/>
          </ac:spMkLst>
        </pc:spChg>
        <pc:spChg chg="mod topLvl">
          <ac:chgData name="park ga youn" userId="e8e70111e1901dad" providerId="LiveId" clId="{529604D9-F435-4A26-9CF8-9D5BC0BAA78F}" dt="2020-05-15T04:30:45.445" v="1934" actId="164"/>
          <ac:spMkLst>
            <pc:docMk/>
            <pc:sldMk cId="846493982" sldId="288"/>
            <ac:spMk id="5" creationId="{C3418E7C-975C-4F63-B1CC-E244DA673A06}"/>
          </ac:spMkLst>
        </pc:spChg>
        <pc:spChg chg="del mod">
          <ac:chgData name="park ga youn" userId="e8e70111e1901dad" providerId="LiveId" clId="{529604D9-F435-4A26-9CF8-9D5BC0BAA78F}" dt="2020-05-15T02:41:01.087" v="1492" actId="478"/>
          <ac:spMkLst>
            <pc:docMk/>
            <pc:sldMk cId="846493982" sldId="288"/>
            <ac:spMk id="7" creationId="{C9F0E198-12D9-4310-8084-18E2EF2FF475}"/>
          </ac:spMkLst>
        </pc:spChg>
        <pc:spChg chg="mod">
          <ac:chgData name="park ga youn" userId="e8e70111e1901dad" providerId="LiveId" clId="{529604D9-F435-4A26-9CF8-9D5BC0BAA78F}" dt="2020-05-15T03:12:04.927" v="1596" actId="1076"/>
          <ac:spMkLst>
            <pc:docMk/>
            <pc:sldMk cId="846493982" sldId="288"/>
            <ac:spMk id="8" creationId="{1291D7B6-2CE1-41EE-A12F-C2BD58050305}"/>
          </ac:spMkLst>
        </pc:spChg>
        <pc:spChg chg="add mod">
          <ac:chgData name="park ga youn" userId="e8e70111e1901dad" providerId="LiveId" clId="{529604D9-F435-4A26-9CF8-9D5BC0BAA78F}" dt="2020-05-15T04:25:55.768" v="1891" actId="1076"/>
          <ac:spMkLst>
            <pc:docMk/>
            <pc:sldMk cId="846493982" sldId="288"/>
            <ac:spMk id="12" creationId="{BC6793B8-07E2-4049-B98B-3791E54610AA}"/>
          </ac:spMkLst>
        </pc:spChg>
        <pc:spChg chg="del">
          <ac:chgData name="park ga youn" userId="e8e70111e1901dad" providerId="LiveId" clId="{529604D9-F435-4A26-9CF8-9D5BC0BAA78F}" dt="2020-05-15T02:44:14.989" v="1547" actId="478"/>
          <ac:spMkLst>
            <pc:docMk/>
            <pc:sldMk cId="846493982" sldId="288"/>
            <ac:spMk id="19" creationId="{1A3B5257-BF41-41A6-B2F1-9913BE72A0F4}"/>
          </ac:spMkLst>
        </pc:spChg>
        <pc:spChg chg="mod">
          <ac:chgData name="park ga youn" userId="e8e70111e1901dad" providerId="LiveId" clId="{529604D9-F435-4A26-9CF8-9D5BC0BAA78F}" dt="2020-05-15T03:13:28.069" v="1625" actId="20577"/>
          <ac:spMkLst>
            <pc:docMk/>
            <pc:sldMk cId="846493982" sldId="288"/>
            <ac:spMk id="20" creationId="{8E404BF0-DB21-4314-9217-820743C5E780}"/>
          </ac:spMkLst>
        </pc:spChg>
        <pc:spChg chg="del mod">
          <ac:chgData name="park ga youn" userId="e8e70111e1901dad" providerId="LiveId" clId="{529604D9-F435-4A26-9CF8-9D5BC0BAA78F}" dt="2020-05-15T02:44:34.887" v="1549" actId="478"/>
          <ac:spMkLst>
            <pc:docMk/>
            <pc:sldMk cId="846493982" sldId="288"/>
            <ac:spMk id="22" creationId="{5FD67E9B-508A-4F6B-BF50-A9F0E1E62E1D}"/>
          </ac:spMkLst>
        </pc:spChg>
        <pc:spChg chg="del mod">
          <ac:chgData name="park ga youn" userId="e8e70111e1901dad" providerId="LiveId" clId="{529604D9-F435-4A26-9CF8-9D5BC0BAA78F}" dt="2020-05-15T02:45:16.160" v="1562" actId="478"/>
          <ac:spMkLst>
            <pc:docMk/>
            <pc:sldMk cId="846493982" sldId="288"/>
            <ac:spMk id="23" creationId="{48B64DDA-7841-4348-8507-0AC434CF4704}"/>
          </ac:spMkLst>
        </pc:spChg>
        <pc:spChg chg="del">
          <ac:chgData name="park ga youn" userId="e8e70111e1901dad" providerId="LiveId" clId="{529604D9-F435-4A26-9CF8-9D5BC0BAA78F}" dt="2020-05-15T02:33:26.399" v="1398" actId="478"/>
          <ac:spMkLst>
            <pc:docMk/>
            <pc:sldMk cId="846493982" sldId="288"/>
            <ac:spMk id="24" creationId="{6495426D-22A6-49D7-A2C4-1D143903A24E}"/>
          </ac:spMkLst>
        </pc:spChg>
        <pc:spChg chg="mod">
          <ac:chgData name="park ga youn" userId="e8e70111e1901dad" providerId="LiveId" clId="{529604D9-F435-4A26-9CF8-9D5BC0BAA78F}" dt="2020-05-15T02:43:22.817" v="1539"/>
          <ac:spMkLst>
            <pc:docMk/>
            <pc:sldMk cId="846493982" sldId="288"/>
            <ac:spMk id="26" creationId="{BEEC0D4C-B631-46F0-AD92-B92252691833}"/>
          </ac:spMkLst>
        </pc:spChg>
        <pc:spChg chg="del">
          <ac:chgData name="park ga youn" userId="e8e70111e1901dad" providerId="LiveId" clId="{529604D9-F435-4A26-9CF8-9D5BC0BAA78F}" dt="2020-05-15T02:40:04.320" v="1430" actId="478"/>
          <ac:spMkLst>
            <pc:docMk/>
            <pc:sldMk cId="846493982" sldId="288"/>
            <ac:spMk id="27" creationId="{3F992407-4FD4-4295-9A88-7AC9CE8FD9EC}"/>
          </ac:spMkLst>
        </pc:spChg>
        <pc:spChg chg="del mod">
          <ac:chgData name="park ga youn" userId="e8e70111e1901dad" providerId="LiveId" clId="{529604D9-F435-4A26-9CF8-9D5BC0BAA78F}" dt="2020-05-15T03:16:06.095" v="1679" actId="478"/>
          <ac:spMkLst>
            <pc:docMk/>
            <pc:sldMk cId="846493982" sldId="288"/>
            <ac:spMk id="28" creationId="{ABB37A6B-99EA-4BCB-9153-2AE8FE522D24}"/>
          </ac:spMkLst>
        </pc:spChg>
        <pc:spChg chg="del">
          <ac:chgData name="park ga youn" userId="e8e70111e1901dad" providerId="LiveId" clId="{529604D9-F435-4A26-9CF8-9D5BC0BAA78F}" dt="2020-05-15T02:33:26.399" v="1398" actId="478"/>
          <ac:spMkLst>
            <pc:docMk/>
            <pc:sldMk cId="846493982" sldId="288"/>
            <ac:spMk id="29" creationId="{7E69E69F-69CE-4003-A18D-02D629797718}"/>
          </ac:spMkLst>
        </pc:spChg>
        <pc:spChg chg="mod">
          <ac:chgData name="park ga youn" userId="e8e70111e1901dad" providerId="LiveId" clId="{529604D9-F435-4A26-9CF8-9D5BC0BAA78F}" dt="2020-05-15T02:43:22.817" v="1539"/>
          <ac:spMkLst>
            <pc:docMk/>
            <pc:sldMk cId="846493982" sldId="288"/>
            <ac:spMk id="31" creationId="{5AC1D014-EDE7-4A71-82A2-D8D282C0578F}"/>
          </ac:spMkLst>
        </pc:spChg>
        <pc:spChg chg="add mod ord">
          <ac:chgData name="park ga youn" userId="e8e70111e1901dad" providerId="LiveId" clId="{529604D9-F435-4A26-9CF8-9D5BC0BAA78F}" dt="2020-05-15T05:35:38.358" v="3564" actId="1076"/>
          <ac:spMkLst>
            <pc:docMk/>
            <pc:sldMk cId="846493982" sldId="288"/>
            <ac:spMk id="32" creationId="{33AABC14-8ABF-41CC-9BA6-4767C0E87711}"/>
          </ac:spMkLst>
        </pc:spChg>
        <pc:spChg chg="add mod">
          <ac:chgData name="park ga youn" userId="e8e70111e1901dad" providerId="LiveId" clId="{529604D9-F435-4A26-9CF8-9D5BC0BAA78F}" dt="2020-05-15T03:12:45.433" v="1609" actId="1076"/>
          <ac:spMkLst>
            <pc:docMk/>
            <pc:sldMk cId="846493982" sldId="288"/>
            <ac:spMk id="34" creationId="{AEBA81BF-6A9A-4F7C-973D-306DDEBDE5CA}"/>
          </ac:spMkLst>
        </pc:spChg>
        <pc:spChg chg="add mod">
          <ac:chgData name="park ga youn" userId="e8e70111e1901dad" providerId="LiveId" clId="{529604D9-F435-4A26-9CF8-9D5BC0BAA78F}" dt="2020-05-15T03:12:59.081" v="1612" actId="20577"/>
          <ac:spMkLst>
            <pc:docMk/>
            <pc:sldMk cId="846493982" sldId="288"/>
            <ac:spMk id="35" creationId="{E1A1E818-3D24-4DB3-A2DD-98F0270E80BD}"/>
          </ac:spMkLst>
        </pc:spChg>
        <pc:spChg chg="add mod">
          <ac:chgData name="park ga youn" userId="e8e70111e1901dad" providerId="LiveId" clId="{529604D9-F435-4A26-9CF8-9D5BC0BAA78F}" dt="2020-05-15T03:13:05.266" v="1615" actId="20577"/>
          <ac:spMkLst>
            <pc:docMk/>
            <pc:sldMk cId="846493982" sldId="288"/>
            <ac:spMk id="36" creationId="{90B30128-E604-4E1D-B31D-B128CC8B564A}"/>
          </ac:spMkLst>
        </pc:spChg>
        <pc:spChg chg="add mod">
          <ac:chgData name="park ga youn" userId="e8e70111e1901dad" providerId="LiveId" clId="{529604D9-F435-4A26-9CF8-9D5BC0BAA78F}" dt="2020-05-15T03:13:11.811" v="1618" actId="20577"/>
          <ac:spMkLst>
            <pc:docMk/>
            <pc:sldMk cId="846493982" sldId="288"/>
            <ac:spMk id="37" creationId="{C62C149C-4CE3-438B-B3EF-4286826C94A7}"/>
          </ac:spMkLst>
        </pc:spChg>
        <pc:spChg chg="add mod">
          <ac:chgData name="park ga youn" userId="e8e70111e1901dad" providerId="LiveId" clId="{529604D9-F435-4A26-9CF8-9D5BC0BAA78F}" dt="2020-05-15T03:13:16.735" v="1621" actId="20577"/>
          <ac:spMkLst>
            <pc:docMk/>
            <pc:sldMk cId="846493982" sldId="288"/>
            <ac:spMk id="38" creationId="{777A3266-05CE-4DA4-8FC5-62B63B988AD3}"/>
          </ac:spMkLst>
        </pc:spChg>
        <pc:spChg chg="add mod">
          <ac:chgData name="park ga youn" userId="e8e70111e1901dad" providerId="LiveId" clId="{529604D9-F435-4A26-9CF8-9D5BC0BAA78F}" dt="2020-05-15T03:13:22.678" v="1624" actId="20577"/>
          <ac:spMkLst>
            <pc:docMk/>
            <pc:sldMk cId="846493982" sldId="288"/>
            <ac:spMk id="39" creationId="{C16B776B-ACE4-49F2-A9D2-FA1ADB14260B}"/>
          </ac:spMkLst>
        </pc:spChg>
        <pc:spChg chg="add del mod">
          <ac:chgData name="park ga youn" userId="e8e70111e1901dad" providerId="LiveId" clId="{529604D9-F435-4A26-9CF8-9D5BC0BAA78F}" dt="2020-05-15T03:13:48.934" v="1630" actId="478"/>
          <ac:spMkLst>
            <pc:docMk/>
            <pc:sldMk cId="846493982" sldId="288"/>
            <ac:spMk id="40" creationId="{4DA71736-BE24-4C51-BDA9-26CDD7ED4397}"/>
          </ac:spMkLst>
        </pc:spChg>
        <pc:spChg chg="add mod">
          <ac:chgData name="park ga youn" userId="e8e70111e1901dad" providerId="LiveId" clId="{529604D9-F435-4A26-9CF8-9D5BC0BAA78F}" dt="2020-05-15T03:16:38.545" v="1727"/>
          <ac:spMkLst>
            <pc:docMk/>
            <pc:sldMk cId="846493982" sldId="288"/>
            <ac:spMk id="41" creationId="{DCE87D4F-4EAE-4E1C-A46C-A37CF74E5F16}"/>
          </ac:spMkLst>
        </pc:spChg>
        <pc:spChg chg="add mod">
          <ac:chgData name="park ga youn" userId="e8e70111e1901dad" providerId="LiveId" clId="{529604D9-F435-4A26-9CF8-9D5BC0BAA78F}" dt="2020-05-15T03:21:32.119" v="1801" actId="1037"/>
          <ac:spMkLst>
            <pc:docMk/>
            <pc:sldMk cId="846493982" sldId="288"/>
            <ac:spMk id="42" creationId="{C5E9B9EE-6CB0-413E-8657-4357275E3E70}"/>
          </ac:spMkLst>
        </pc:spChg>
        <pc:grpChg chg="add del mod">
          <ac:chgData name="park ga youn" userId="e8e70111e1901dad" providerId="LiveId" clId="{529604D9-F435-4A26-9CF8-9D5BC0BAA78F}" dt="2020-05-15T04:30:41.607" v="1933" actId="165"/>
          <ac:grpSpMkLst>
            <pc:docMk/>
            <pc:sldMk cId="846493982" sldId="288"/>
            <ac:grpSpMk id="4" creationId="{EDABE052-C648-49DE-A6C4-04CD54F091EE}"/>
          </ac:grpSpMkLst>
        </pc:grpChg>
        <pc:grpChg chg="add mod">
          <ac:chgData name="park ga youn" userId="e8e70111e1901dad" providerId="LiveId" clId="{529604D9-F435-4A26-9CF8-9D5BC0BAA78F}" dt="2020-05-15T04:30:45.445" v="1934" actId="164"/>
          <ac:grpSpMkLst>
            <pc:docMk/>
            <pc:sldMk cId="846493982" sldId="288"/>
            <ac:grpSpMk id="13" creationId="{E4240F13-179D-4FBC-B8DE-71A7B2B04008}"/>
          </ac:grpSpMkLst>
        </pc:grpChg>
        <pc:grpChg chg="add mod">
          <ac:chgData name="park ga youn" userId="e8e70111e1901dad" providerId="LiveId" clId="{529604D9-F435-4A26-9CF8-9D5BC0BAA78F}" dt="2020-05-15T03:12:27.836" v="1606" actId="1076"/>
          <ac:grpSpMkLst>
            <pc:docMk/>
            <pc:sldMk cId="846493982" sldId="288"/>
            <ac:grpSpMk id="25" creationId="{C6CE30DD-76B2-4F47-A9DB-130613B6EAC7}"/>
          </ac:grpSpMkLst>
        </pc:grpChg>
        <pc:graphicFrameChg chg="mod modGraphic">
          <ac:chgData name="park ga youn" userId="e8e70111e1901dad" providerId="LiveId" clId="{529604D9-F435-4A26-9CF8-9D5BC0BAA78F}" dt="2020-05-15T02:40:10.770" v="1434" actId="20577"/>
          <ac:graphicFrameMkLst>
            <pc:docMk/>
            <pc:sldMk cId="846493982" sldId="288"/>
            <ac:graphicFrameMk id="11" creationId="{FB285770-6851-4487-96CA-4622EFDD7E9E}"/>
          </ac:graphicFrameMkLst>
        </pc:graphicFrameChg>
        <pc:graphicFrameChg chg="del modGraphic">
          <ac:chgData name="park ga youn" userId="e8e70111e1901dad" providerId="LiveId" clId="{529604D9-F435-4A26-9CF8-9D5BC0BAA78F}" dt="2020-05-15T03:11:25.203" v="1587" actId="478"/>
          <ac:graphicFrameMkLst>
            <pc:docMk/>
            <pc:sldMk cId="846493982" sldId="288"/>
            <ac:graphicFrameMk id="30" creationId="{D641BE92-CDF2-4AA7-950F-68F8B33056B3}"/>
          </ac:graphicFrameMkLst>
        </pc:graphicFrameChg>
        <pc:graphicFrameChg chg="add mod modGraphic">
          <ac:chgData name="park ga youn" userId="e8e70111e1901dad" providerId="LiveId" clId="{529604D9-F435-4A26-9CF8-9D5BC0BAA78F}" dt="2020-06-15T09:00:48.525" v="8034" actId="1036"/>
          <ac:graphicFrameMkLst>
            <pc:docMk/>
            <pc:sldMk cId="846493982" sldId="288"/>
            <ac:graphicFrameMk id="33" creationId="{F893CCA7-ECFF-4321-B539-E1D3782F8695}"/>
          </ac:graphicFrameMkLst>
        </pc:graphicFrameChg>
        <pc:picChg chg="add del mod ord modCrop">
          <ac:chgData name="park ga youn" userId="e8e70111e1901dad" providerId="LiveId" clId="{529604D9-F435-4A26-9CF8-9D5BC0BAA78F}" dt="2020-05-15T03:12:03.401" v="1595" actId="1076"/>
          <ac:picMkLst>
            <pc:docMk/>
            <pc:sldMk cId="846493982" sldId="288"/>
            <ac:picMk id="9" creationId="{F488B1E4-A1CE-43A0-9FB8-99E7A55637BF}"/>
          </ac:picMkLst>
        </pc:picChg>
        <pc:picChg chg="add mod">
          <ac:chgData name="park ga youn" userId="e8e70111e1901dad" providerId="LiveId" clId="{529604D9-F435-4A26-9CF8-9D5BC0BAA78F}" dt="2020-05-15T03:12:21.621" v="1605" actId="1076"/>
          <ac:picMkLst>
            <pc:docMk/>
            <pc:sldMk cId="846493982" sldId="288"/>
            <ac:picMk id="10" creationId="{1832A284-1345-44B9-B0B1-EA90E65A3417}"/>
          </ac:picMkLst>
        </pc:picChg>
        <pc:picChg chg="mod">
          <ac:chgData name="park ga youn" userId="e8e70111e1901dad" providerId="LiveId" clId="{529604D9-F435-4A26-9CF8-9D5BC0BAA78F}" dt="2020-05-15T03:12:27.836" v="1606" actId="1076"/>
          <ac:picMkLst>
            <pc:docMk/>
            <pc:sldMk cId="846493982" sldId="288"/>
            <ac:picMk id="21" creationId="{5CA6BF45-8AAB-461F-BCD1-1B35A93A4DCC}"/>
          </ac:picMkLst>
        </pc:picChg>
        <pc:picChg chg="add mod ord">
          <ac:chgData name="park ga youn" userId="e8e70111e1901dad" providerId="LiveId" clId="{529604D9-F435-4A26-9CF8-9D5BC0BAA78F}" dt="2020-05-15T05:35:35.412" v="3562" actId="1076"/>
          <ac:picMkLst>
            <pc:docMk/>
            <pc:sldMk cId="846493982" sldId="288"/>
            <ac:picMk id="43" creationId="{5FBF2C11-93CB-48DE-9FA7-47B2F54027F6}"/>
          </ac:picMkLst>
        </pc:picChg>
      </pc:sldChg>
      <pc:sldChg chg="addSp delSp modSp mod">
        <pc:chgData name="park ga youn" userId="e8e70111e1901dad" providerId="LiveId" clId="{529604D9-F435-4A26-9CF8-9D5BC0BAA78F}" dt="2020-06-15T09:03:33.122" v="8202" actId="20577"/>
        <pc:sldMkLst>
          <pc:docMk/>
          <pc:sldMk cId="1776218535" sldId="290"/>
        </pc:sldMkLst>
        <pc:spChg chg="add mod">
          <ac:chgData name="park ga youn" userId="e8e70111e1901dad" providerId="LiveId" clId="{529604D9-F435-4A26-9CF8-9D5BC0BAA78F}" dt="2020-06-15T09:01:55.556" v="8133"/>
          <ac:spMkLst>
            <pc:docMk/>
            <pc:sldMk cId="1776218535" sldId="290"/>
            <ac:spMk id="9" creationId="{D15489C4-667A-4984-A9FB-4310FD54B5C7}"/>
          </ac:spMkLst>
        </pc:spChg>
        <pc:spChg chg="add del mod">
          <ac:chgData name="park ga youn" userId="e8e70111e1901dad" providerId="LiveId" clId="{529604D9-F435-4A26-9CF8-9D5BC0BAA78F}" dt="2020-05-15T04:30:33.173" v="1932"/>
          <ac:spMkLst>
            <pc:docMk/>
            <pc:sldMk cId="1776218535" sldId="290"/>
            <ac:spMk id="12" creationId="{FFE4E432-AE10-4FB2-8D77-B9F57063A393}"/>
          </ac:spMkLst>
        </pc:spChg>
        <pc:spChg chg="mod">
          <ac:chgData name="park ga youn" userId="e8e70111e1901dad" providerId="LiveId" clId="{529604D9-F435-4A26-9CF8-9D5BC0BAA78F}" dt="2020-05-15T04:30:49.558" v="1935"/>
          <ac:spMkLst>
            <pc:docMk/>
            <pc:sldMk cId="1776218535" sldId="290"/>
            <ac:spMk id="14" creationId="{880291F3-A8B8-4DD9-B74D-4C3B8ADCD435}"/>
          </ac:spMkLst>
        </pc:spChg>
        <pc:spChg chg="mod">
          <ac:chgData name="park ga youn" userId="e8e70111e1901dad" providerId="LiveId" clId="{529604D9-F435-4A26-9CF8-9D5BC0BAA78F}" dt="2020-05-15T04:30:49.558" v="1935"/>
          <ac:spMkLst>
            <pc:docMk/>
            <pc:sldMk cId="1776218535" sldId="290"/>
            <ac:spMk id="15" creationId="{F1968AC1-08AA-49A5-8D5F-8F62FE2C6D1D}"/>
          </ac:spMkLst>
        </pc:spChg>
        <pc:spChg chg="add mod">
          <ac:chgData name="park ga youn" userId="e8e70111e1901dad" providerId="LiveId" clId="{529604D9-F435-4A26-9CF8-9D5BC0BAA78F}" dt="2020-05-15T04:32:24.121" v="1972" actId="1076"/>
          <ac:spMkLst>
            <pc:docMk/>
            <pc:sldMk cId="1776218535" sldId="290"/>
            <ac:spMk id="16" creationId="{6006E790-2358-4BAB-B655-40CDFA44D283}"/>
          </ac:spMkLst>
        </pc:spChg>
        <pc:spChg chg="del">
          <ac:chgData name="park ga youn" userId="e8e70111e1901dad" providerId="LiveId" clId="{529604D9-F435-4A26-9CF8-9D5BC0BAA78F}" dt="2020-05-15T04:28:50.669" v="1893" actId="478"/>
          <ac:spMkLst>
            <pc:docMk/>
            <pc:sldMk cId="1776218535" sldId="290"/>
            <ac:spMk id="21" creationId="{B4FE2C3D-0DC4-4B02-BA38-E7B1B725B96A}"/>
          </ac:spMkLst>
        </pc:spChg>
        <pc:spChg chg="del mod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27" creationId="{2D58D914-2AF2-471A-9E44-6BE0F13BDFF2}"/>
          </ac:spMkLst>
        </pc:spChg>
        <pc:spChg chg="del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30" creationId="{5906AFFD-E65A-4F61-A0C7-498FC3BCECEF}"/>
          </ac:spMkLst>
        </pc:spChg>
        <pc:spChg chg="del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31" creationId="{3AE45A76-B27B-48EB-AFB1-1983CC663260}"/>
          </ac:spMkLst>
        </pc:spChg>
        <pc:spChg chg="del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32" creationId="{D193799B-FA57-4389-993B-FF3998CE43E5}"/>
          </ac:spMkLst>
        </pc:spChg>
        <pc:grpChg chg="add del mod">
          <ac:chgData name="park ga youn" userId="e8e70111e1901dad" providerId="LiveId" clId="{529604D9-F435-4A26-9CF8-9D5BC0BAA78F}" dt="2020-06-15T09:02:36.537" v="8136" actId="478"/>
          <ac:grpSpMkLst>
            <pc:docMk/>
            <pc:sldMk cId="1776218535" sldId="290"/>
            <ac:grpSpMk id="13" creationId="{0074C1D0-0F5F-4240-B2B4-4317BD9D5EE9}"/>
          </ac:grpSpMkLst>
        </pc:grpChg>
        <pc:graphicFrameChg chg="mod modGraphic">
          <ac:chgData name="park ga youn" userId="e8e70111e1901dad" providerId="LiveId" clId="{529604D9-F435-4A26-9CF8-9D5BC0BAA78F}" dt="2020-05-15T04:32:00.382" v="1970" actId="20577"/>
          <ac:graphicFrameMkLst>
            <pc:docMk/>
            <pc:sldMk cId="1776218535" sldId="29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9:03:33.122" v="8202" actId="20577"/>
          <ac:graphicFrameMkLst>
            <pc:docMk/>
            <pc:sldMk cId="1776218535" sldId="290"/>
            <ac:graphicFrameMk id="18" creationId="{F4F260CA-59D9-4FF1-95FA-1DF7FCC6938A}"/>
          </ac:graphicFrameMkLst>
        </pc:graphicFrameChg>
        <pc:picChg chg="add mod modCrop">
          <ac:chgData name="park ga youn" userId="e8e70111e1901dad" providerId="LiveId" clId="{529604D9-F435-4A26-9CF8-9D5BC0BAA78F}" dt="2020-05-15T04:30:23.418" v="1930" actId="732"/>
          <ac:picMkLst>
            <pc:docMk/>
            <pc:sldMk cId="1776218535" sldId="290"/>
            <ac:picMk id="3" creationId="{C8DEF175-10F4-4E68-B1F8-386CE12344F2}"/>
          </ac:picMkLst>
        </pc:picChg>
        <pc:picChg chg="del">
          <ac:chgData name="park ga youn" userId="e8e70111e1901dad" providerId="LiveId" clId="{529604D9-F435-4A26-9CF8-9D5BC0BAA78F}" dt="2020-05-15T04:28:58.476" v="1894" actId="478"/>
          <ac:picMkLst>
            <pc:docMk/>
            <pc:sldMk cId="1776218535" sldId="290"/>
            <ac:picMk id="4" creationId="{9AA1FA6A-CAAB-4457-9D98-B1053D1836CA}"/>
          </ac:picMkLst>
        </pc:picChg>
      </pc:sldChg>
      <pc:sldChg chg="addSp delSp modSp add del mod">
        <pc:chgData name="park ga youn" userId="e8e70111e1901dad" providerId="LiveId" clId="{529604D9-F435-4A26-9CF8-9D5BC0BAA78F}" dt="2020-06-15T09:02:42.976" v="8139" actId="478"/>
        <pc:sldMkLst>
          <pc:docMk/>
          <pc:sldMk cId="3446164043" sldId="292"/>
        </pc:sldMkLst>
        <pc:spChg chg="del">
          <ac:chgData name="park ga youn" userId="e8e70111e1901dad" providerId="LiveId" clId="{529604D9-F435-4A26-9CF8-9D5BC0BAA78F}" dt="2020-05-15T04:29:32.352" v="1906" actId="478"/>
          <ac:spMkLst>
            <pc:docMk/>
            <pc:sldMk cId="3446164043" sldId="292"/>
            <ac:spMk id="6" creationId="{707F373F-D7BE-4E01-A01D-02354CDFA644}"/>
          </ac:spMkLst>
        </pc:spChg>
        <pc:spChg chg="del">
          <ac:chgData name="park ga youn" userId="e8e70111e1901dad" providerId="LiveId" clId="{529604D9-F435-4A26-9CF8-9D5BC0BAA78F}" dt="2020-05-15T04:29:32.352" v="1906" actId="478"/>
          <ac:spMkLst>
            <pc:docMk/>
            <pc:sldMk cId="3446164043" sldId="292"/>
            <ac:spMk id="7" creationId="{CD3A326D-9EE3-4FD2-8D80-C8EAAB3625AA}"/>
          </ac:spMkLst>
        </pc:spChg>
        <pc:spChg chg="del">
          <ac:chgData name="park ga youn" userId="e8e70111e1901dad" providerId="LiveId" clId="{529604D9-F435-4A26-9CF8-9D5BC0BAA78F}" dt="2020-05-15T04:29:32.352" v="1906" actId="478"/>
          <ac:spMkLst>
            <pc:docMk/>
            <pc:sldMk cId="3446164043" sldId="292"/>
            <ac:spMk id="8" creationId="{5DBE255D-5C93-41A4-BB0C-7F80934BD182}"/>
          </ac:spMkLst>
        </pc:spChg>
        <pc:spChg chg="mod">
          <ac:chgData name="park ga youn" userId="e8e70111e1901dad" providerId="LiveId" clId="{529604D9-F435-4A26-9CF8-9D5BC0BAA78F}" dt="2020-05-15T04:35:40.792" v="2061"/>
          <ac:spMkLst>
            <pc:docMk/>
            <pc:sldMk cId="3446164043" sldId="292"/>
            <ac:spMk id="11" creationId="{173196AF-D65F-4D3A-803E-9E25957CC3FB}"/>
          </ac:spMkLst>
        </pc:spChg>
        <pc:spChg chg="mod">
          <ac:chgData name="park ga youn" userId="e8e70111e1901dad" providerId="LiveId" clId="{529604D9-F435-4A26-9CF8-9D5BC0BAA78F}" dt="2020-05-15T04:35:40.792" v="2061"/>
          <ac:spMkLst>
            <pc:docMk/>
            <pc:sldMk cId="3446164043" sldId="292"/>
            <ac:spMk id="12" creationId="{01130D3C-35A0-4E79-BFEE-811086379668}"/>
          </ac:spMkLst>
        </pc:spChg>
        <pc:spChg chg="add del mod">
          <ac:chgData name="park ga youn" userId="e8e70111e1901dad" providerId="LiveId" clId="{529604D9-F435-4A26-9CF8-9D5BC0BAA78F}" dt="2020-06-15T09:02:42.172" v="8138" actId="478"/>
          <ac:spMkLst>
            <pc:docMk/>
            <pc:sldMk cId="3446164043" sldId="292"/>
            <ac:spMk id="13" creationId="{F0771C8F-27CF-4F94-BB28-4BFD291439D7}"/>
          </ac:spMkLst>
        </pc:spChg>
        <pc:grpChg chg="add mod">
          <ac:chgData name="park ga youn" userId="e8e70111e1901dad" providerId="LiveId" clId="{529604D9-F435-4A26-9CF8-9D5BC0BAA78F}" dt="2020-05-15T04:35:48.175" v="2063" actId="1076"/>
          <ac:grpSpMkLst>
            <pc:docMk/>
            <pc:sldMk cId="3446164043" sldId="292"/>
            <ac:grpSpMk id="10" creationId="{2A4B66EE-8D65-48E9-9B68-A5F1D4EB2B54}"/>
          </ac:grpSpMkLst>
        </pc:grpChg>
        <pc:graphicFrameChg chg="del mod modGraphic">
          <ac:chgData name="park ga youn" userId="e8e70111e1901dad" providerId="LiveId" clId="{529604D9-F435-4A26-9CF8-9D5BC0BAA78F}" dt="2020-06-15T09:02:42.976" v="8139" actId="478"/>
          <ac:graphicFrameMkLst>
            <pc:docMk/>
            <pc:sldMk cId="3446164043" sldId="292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4:29:30.016" v="1905" actId="478"/>
          <ac:picMkLst>
            <pc:docMk/>
            <pc:sldMk cId="3446164043" sldId="292"/>
            <ac:picMk id="4" creationId="{9AA1FA6A-CAAB-4457-9D98-B1053D1836CA}"/>
          </ac:picMkLst>
        </pc:picChg>
        <pc:picChg chg="del">
          <ac:chgData name="park ga youn" userId="e8e70111e1901dad" providerId="LiveId" clId="{529604D9-F435-4A26-9CF8-9D5BC0BAA78F}" dt="2020-05-15T04:29:33.626" v="1907" actId="478"/>
          <ac:picMkLst>
            <pc:docMk/>
            <pc:sldMk cId="3446164043" sldId="292"/>
            <ac:picMk id="5" creationId="{BEBDDBE7-4832-4483-B17F-9C7A624079A0}"/>
          </ac:picMkLst>
        </pc:picChg>
        <pc:picChg chg="add mod modCrop">
          <ac:chgData name="park ga youn" userId="e8e70111e1901dad" providerId="LiveId" clId="{529604D9-F435-4A26-9CF8-9D5BC0BAA78F}" dt="2020-05-15T04:35:27.256" v="2060" actId="1076"/>
          <ac:picMkLst>
            <pc:docMk/>
            <pc:sldMk cId="3446164043" sldId="292"/>
            <ac:picMk id="9" creationId="{B49C15E2-6164-4240-BCF5-297F51D610C5}"/>
          </ac:picMkLst>
        </pc:picChg>
      </pc:sldChg>
      <pc:sldChg chg="del">
        <pc:chgData name="park ga youn" userId="e8e70111e1901dad" providerId="LiveId" clId="{529604D9-F435-4A26-9CF8-9D5BC0BAA78F}" dt="2020-05-15T04:39:54.834" v="2178" actId="47"/>
        <pc:sldMkLst>
          <pc:docMk/>
          <pc:sldMk cId="2643839600" sldId="293"/>
        </pc:sldMkLst>
      </pc:sldChg>
      <pc:sldChg chg="addSp delSp modSp mod">
        <pc:chgData name="park ga youn" userId="e8e70111e1901dad" providerId="LiveId" clId="{529604D9-F435-4A26-9CF8-9D5BC0BAA78F}" dt="2020-06-15T09:04:07.275" v="8236"/>
        <pc:sldMkLst>
          <pc:docMk/>
          <pc:sldMk cId="1969121102" sldId="294"/>
        </pc:sldMkLst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13" creationId="{640C633C-5368-4D3B-BB93-0B23DFEAA83E}"/>
          </ac:spMkLst>
        </pc:spChg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14" creationId="{928D5587-DF91-425C-B34E-5430F75F1569}"/>
          </ac:spMkLst>
        </pc:spChg>
        <pc:spChg chg="del mod">
          <ac:chgData name="park ga youn" userId="e8e70111e1901dad" providerId="LiveId" clId="{529604D9-F435-4A26-9CF8-9D5BC0BAA78F}" dt="2020-05-15T04:40:09.834" v="2180" actId="478"/>
          <ac:spMkLst>
            <pc:docMk/>
            <pc:sldMk cId="1969121102" sldId="294"/>
            <ac:spMk id="17" creationId="{7474BDC7-161C-4A36-A5F0-3C7ADEC51561}"/>
          </ac:spMkLst>
        </pc:spChg>
        <pc:spChg chg="del">
          <ac:chgData name="park ga youn" userId="e8e70111e1901dad" providerId="LiveId" clId="{529604D9-F435-4A26-9CF8-9D5BC0BAA78F}" dt="2020-05-15T04:40:10.788" v="2181" actId="478"/>
          <ac:spMkLst>
            <pc:docMk/>
            <pc:sldMk cId="1969121102" sldId="294"/>
            <ac:spMk id="19" creationId="{239BB0B9-BE46-488C-9C0A-848D7ABE2281}"/>
          </ac:spMkLst>
        </pc:spChg>
        <pc:spChg chg="mod">
          <ac:chgData name="park ga youn" userId="e8e70111e1901dad" providerId="LiveId" clId="{529604D9-F435-4A26-9CF8-9D5BC0BAA78F}" dt="2020-05-15T04:40:27.919" v="2185" actId="1076"/>
          <ac:spMkLst>
            <pc:docMk/>
            <pc:sldMk cId="1969121102" sldId="294"/>
            <ac:spMk id="20" creationId="{6E168216-3F00-4CF2-88E9-678702A140F5}"/>
          </ac:spMkLst>
        </pc:spChg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21" creationId="{EC5D7256-5B40-4940-BE26-9E31F11AF6FD}"/>
          </ac:spMkLst>
        </pc:spChg>
        <pc:spChg chg="del mod ord">
          <ac:chgData name="park ga youn" userId="e8e70111e1901dad" providerId="LiveId" clId="{529604D9-F435-4A26-9CF8-9D5BC0BAA78F}" dt="2020-06-15T09:03:00.637" v="8140" actId="478"/>
          <ac:spMkLst>
            <pc:docMk/>
            <pc:sldMk cId="1969121102" sldId="294"/>
            <ac:spMk id="22" creationId="{8F59B81E-062B-4740-8FD8-7D2D4641193F}"/>
          </ac:spMkLst>
        </pc:spChg>
        <pc:spChg chg="del">
          <ac:chgData name="park ga youn" userId="e8e70111e1901dad" providerId="LiveId" clId="{529604D9-F435-4A26-9CF8-9D5BC0BAA78F}" dt="2020-05-15T04:40:33.250" v="2187" actId="478"/>
          <ac:spMkLst>
            <pc:docMk/>
            <pc:sldMk cId="1969121102" sldId="294"/>
            <ac:spMk id="23" creationId="{06AB15EF-1548-4854-A4EF-D1A089273F5E}"/>
          </ac:spMkLst>
        </pc:spChg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24" creationId="{8DE96004-77A9-4529-A0CA-CDF1224B1664}"/>
          </ac:spMkLst>
        </pc:spChg>
        <pc:spChg chg="mod">
          <ac:chgData name="park ga youn" userId="e8e70111e1901dad" providerId="LiveId" clId="{529604D9-F435-4A26-9CF8-9D5BC0BAA78F}" dt="2020-05-15T04:42:26.655" v="2208"/>
          <ac:spMkLst>
            <pc:docMk/>
            <pc:sldMk cId="1969121102" sldId="294"/>
            <ac:spMk id="27" creationId="{D71C844B-230B-40C0-B9FA-B690D34214D9}"/>
          </ac:spMkLst>
        </pc:spChg>
        <pc:spChg chg="mod">
          <ac:chgData name="park ga youn" userId="e8e70111e1901dad" providerId="LiveId" clId="{529604D9-F435-4A26-9CF8-9D5BC0BAA78F}" dt="2020-05-15T04:42:26.655" v="2208"/>
          <ac:spMkLst>
            <pc:docMk/>
            <pc:sldMk cId="1969121102" sldId="294"/>
            <ac:spMk id="28" creationId="{ECD85441-CA24-4110-99D1-E6979681D8EB}"/>
          </ac:spMkLst>
        </pc:spChg>
        <pc:spChg chg="add mod">
          <ac:chgData name="park ga youn" userId="e8e70111e1901dad" providerId="LiveId" clId="{529604D9-F435-4A26-9CF8-9D5BC0BAA78F}" dt="2020-05-15T04:42:50.024" v="2217" actId="20577"/>
          <ac:spMkLst>
            <pc:docMk/>
            <pc:sldMk cId="1969121102" sldId="294"/>
            <ac:spMk id="29" creationId="{0171409D-4573-4023-A5BC-FCDF78494550}"/>
          </ac:spMkLst>
        </pc:spChg>
        <pc:grpChg chg="add mod">
          <ac:chgData name="park ga youn" userId="e8e70111e1901dad" providerId="LiveId" clId="{529604D9-F435-4A26-9CF8-9D5BC0BAA78F}" dt="2020-05-15T04:40:21.297" v="2183" actId="1076"/>
          <ac:grpSpMkLst>
            <pc:docMk/>
            <pc:sldMk cId="1969121102" sldId="294"/>
            <ac:grpSpMk id="12" creationId="{47E9EE4D-3334-45D2-86B6-E143E8D9786C}"/>
          </ac:grpSpMkLst>
        </pc:grpChg>
        <pc:grpChg chg="add mod">
          <ac:chgData name="park ga youn" userId="e8e70111e1901dad" providerId="LiveId" clId="{529604D9-F435-4A26-9CF8-9D5BC0BAA78F}" dt="2020-05-15T04:42:24.976" v="2207" actId="1076"/>
          <ac:grpSpMkLst>
            <pc:docMk/>
            <pc:sldMk cId="1969121102" sldId="294"/>
            <ac:grpSpMk id="15" creationId="{AD5E75F5-52FF-49F0-9A29-E4B0D0AE355C}"/>
          </ac:grpSpMkLst>
        </pc:grpChg>
        <pc:grpChg chg="add mod">
          <ac:chgData name="park ga youn" userId="e8e70111e1901dad" providerId="LiveId" clId="{529604D9-F435-4A26-9CF8-9D5BC0BAA78F}" dt="2020-05-15T04:42:34.029" v="2211" actId="1076"/>
          <ac:grpSpMkLst>
            <pc:docMk/>
            <pc:sldMk cId="1969121102" sldId="294"/>
            <ac:grpSpMk id="26" creationId="{6E68608A-44F5-4DE7-B552-788CC3C326F9}"/>
          </ac:grpSpMkLst>
        </pc:grpChg>
        <pc:graphicFrameChg chg="del">
          <ac:chgData name="park ga youn" userId="e8e70111e1901dad" providerId="LiveId" clId="{529604D9-F435-4A26-9CF8-9D5BC0BAA78F}" dt="2020-05-15T04:42:57.824" v="2218" actId="478"/>
          <ac:graphicFrameMkLst>
            <pc:docMk/>
            <pc:sldMk cId="1969121102" sldId="29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9:04:07.275" v="8236"/>
          <ac:graphicFrameMkLst>
            <pc:docMk/>
            <pc:sldMk cId="1969121102" sldId="294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4:43:01.204" v="2221" actId="20577"/>
          <ac:graphicFrameMkLst>
            <pc:docMk/>
            <pc:sldMk cId="1969121102" sldId="294"/>
            <ac:graphicFrameMk id="30" creationId="{198A75E7-A4FD-4B3B-9D1A-2C26FECEC455}"/>
          </ac:graphicFrameMkLst>
        </pc:graphicFrameChg>
        <pc:picChg chg="add mod modCrop">
          <ac:chgData name="park ga youn" userId="e8e70111e1901dad" providerId="LiveId" clId="{529604D9-F435-4A26-9CF8-9D5BC0BAA78F}" dt="2020-05-15T04:42:07.498" v="2200" actId="1076"/>
          <ac:picMkLst>
            <pc:docMk/>
            <pc:sldMk cId="1969121102" sldId="294"/>
            <ac:picMk id="3" creationId="{1F330CFD-399E-4FEC-B479-142360B6469D}"/>
          </ac:picMkLst>
        </pc:picChg>
        <pc:picChg chg="del">
          <ac:chgData name="park ga youn" userId="e8e70111e1901dad" providerId="LiveId" clId="{529604D9-F435-4A26-9CF8-9D5BC0BAA78F}" dt="2020-05-15T04:41:31.435" v="2191" actId="478"/>
          <ac:picMkLst>
            <pc:docMk/>
            <pc:sldMk cId="1969121102" sldId="294"/>
            <ac:picMk id="4" creationId="{20E2C8E1-D86A-41C4-915B-5C36FC2645AF}"/>
          </ac:picMkLst>
        </pc:picChg>
        <pc:picChg chg="del">
          <ac:chgData name="park ga youn" userId="e8e70111e1901dad" providerId="LiveId" clId="{529604D9-F435-4A26-9CF8-9D5BC0BAA78F}" dt="2020-05-15T04:41:31.730" v="2192" actId="478"/>
          <ac:picMkLst>
            <pc:docMk/>
            <pc:sldMk cId="1969121102" sldId="294"/>
            <ac:picMk id="16" creationId="{170FA479-8206-496E-A266-4EF38A332976}"/>
          </ac:picMkLst>
        </pc:picChg>
        <pc:picChg chg="add mod modCrop">
          <ac:chgData name="park ga youn" userId="e8e70111e1901dad" providerId="LiveId" clId="{529604D9-F435-4A26-9CF8-9D5BC0BAA78F}" dt="2020-05-15T04:42:21.973" v="2206" actId="1076"/>
          <ac:picMkLst>
            <pc:docMk/>
            <pc:sldMk cId="1969121102" sldId="294"/>
            <ac:picMk id="25" creationId="{75162C2D-D1D0-46E9-937B-5007CC92DE01}"/>
          </ac:picMkLst>
        </pc:picChg>
        <pc:picChg chg="add mod">
          <ac:chgData name="park ga youn" userId="e8e70111e1901dad" providerId="LiveId" clId="{529604D9-F435-4A26-9CF8-9D5BC0BAA78F}" dt="2020-05-15T05:34:39.529" v="3544" actId="14100"/>
          <ac:picMkLst>
            <pc:docMk/>
            <pc:sldMk cId="1969121102" sldId="294"/>
            <ac:picMk id="31" creationId="{828160EB-5731-4DA5-9DC6-B3F369D81CA9}"/>
          </ac:picMkLst>
        </pc:picChg>
      </pc:sldChg>
      <pc:sldChg chg="modSp mod">
        <pc:chgData name="park ga youn" userId="e8e70111e1901dad" providerId="LiveId" clId="{529604D9-F435-4A26-9CF8-9D5BC0BAA78F}" dt="2020-06-15T09:03:16.927" v="8166"/>
        <pc:sldMkLst>
          <pc:docMk/>
          <pc:sldMk cId="1768936914" sldId="295"/>
        </pc:sldMkLst>
        <pc:spChg chg="mod">
          <ac:chgData name="park ga youn" userId="e8e70111e1901dad" providerId="LiveId" clId="{529604D9-F435-4A26-9CF8-9D5BC0BAA78F}" dt="2020-06-15T09:03:16.927" v="8166"/>
          <ac:spMkLst>
            <pc:docMk/>
            <pc:sldMk cId="1768936914" sldId="295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529604D9-F435-4A26-9CF8-9D5BC0BAA78F}" dt="2020-06-15T09:04:36.035" v="8261"/>
        <pc:sldMkLst>
          <pc:docMk/>
          <pc:sldMk cId="2064900572" sldId="296"/>
        </pc:sldMkLst>
        <pc:spChg chg="mod">
          <ac:chgData name="park ga youn" userId="e8e70111e1901dad" providerId="LiveId" clId="{529604D9-F435-4A26-9CF8-9D5BC0BAA78F}" dt="2020-05-15T04:51:42.923" v="2292" actId="1076"/>
          <ac:spMkLst>
            <pc:docMk/>
            <pc:sldMk cId="2064900572" sldId="296"/>
            <ac:spMk id="12" creationId="{6BD04E93-43A6-4631-A37C-829684995C36}"/>
          </ac:spMkLst>
        </pc:spChg>
        <pc:spChg chg="del">
          <ac:chgData name="park ga youn" userId="e8e70111e1901dad" providerId="LiveId" clId="{529604D9-F435-4A26-9CF8-9D5BC0BAA78F}" dt="2020-05-15T04:51:08.247" v="2287" actId="478"/>
          <ac:spMkLst>
            <pc:docMk/>
            <pc:sldMk cId="2064900572" sldId="296"/>
            <ac:spMk id="13" creationId="{2D0C42CE-9817-445F-B545-B535D8A3BD9D}"/>
          </ac:spMkLst>
        </pc:spChg>
        <pc:spChg chg="del">
          <ac:chgData name="park ga youn" userId="e8e70111e1901dad" providerId="LiveId" clId="{529604D9-F435-4A26-9CF8-9D5BC0BAA78F}" dt="2020-05-15T04:51:39.430" v="2291" actId="478"/>
          <ac:spMkLst>
            <pc:docMk/>
            <pc:sldMk cId="2064900572" sldId="296"/>
            <ac:spMk id="14" creationId="{36C8614D-8572-451D-91B8-F0F20E6B6B87}"/>
          </ac:spMkLst>
        </pc:spChg>
        <pc:spChg chg="mod">
          <ac:chgData name="park ga youn" userId="e8e70111e1901dad" providerId="LiveId" clId="{529604D9-F435-4A26-9CF8-9D5BC0BAA78F}" dt="2020-05-15T04:51:49.702" v="2296" actId="20577"/>
          <ac:spMkLst>
            <pc:docMk/>
            <pc:sldMk cId="2064900572" sldId="296"/>
            <ac:spMk id="15" creationId="{3F7AAB1F-46C3-4B39-A342-867676929955}"/>
          </ac:spMkLst>
        </pc:spChg>
        <pc:spChg chg="mod">
          <ac:chgData name="park ga youn" userId="e8e70111e1901dad" providerId="LiveId" clId="{529604D9-F435-4A26-9CF8-9D5BC0BAA78F}" dt="2020-05-15T04:55:00.199" v="2409"/>
          <ac:spMkLst>
            <pc:docMk/>
            <pc:sldMk cId="2064900572" sldId="296"/>
            <ac:spMk id="17" creationId="{294DDF14-EC14-457F-B769-0B4922E8F96C}"/>
          </ac:spMkLst>
        </pc:spChg>
        <pc:spChg chg="mod">
          <ac:chgData name="park ga youn" userId="e8e70111e1901dad" providerId="LiveId" clId="{529604D9-F435-4A26-9CF8-9D5BC0BAA78F}" dt="2020-05-15T04:55:00.199" v="2409"/>
          <ac:spMkLst>
            <pc:docMk/>
            <pc:sldMk cId="2064900572" sldId="296"/>
            <ac:spMk id="19" creationId="{A439FB9A-D21C-4072-9625-2281B9482FF3}"/>
          </ac:spMkLst>
        </pc:spChg>
        <pc:spChg chg="del">
          <ac:chgData name="park ga youn" userId="e8e70111e1901dad" providerId="LiveId" clId="{529604D9-F435-4A26-9CF8-9D5BC0BAA78F}" dt="2020-05-15T04:54:54.234" v="2408" actId="478"/>
          <ac:spMkLst>
            <pc:docMk/>
            <pc:sldMk cId="2064900572" sldId="296"/>
            <ac:spMk id="21" creationId="{B4FE2C3D-0DC4-4B02-BA38-E7B1B725B96A}"/>
          </ac:spMkLst>
        </pc:spChg>
        <pc:grpChg chg="add mod">
          <ac:chgData name="park ga youn" userId="e8e70111e1901dad" providerId="LiveId" clId="{529604D9-F435-4A26-9CF8-9D5BC0BAA78F}" dt="2020-05-15T04:55:02.902" v="2410" actId="1076"/>
          <ac:grpSpMkLst>
            <pc:docMk/>
            <pc:sldMk cId="2064900572" sldId="296"/>
            <ac:grpSpMk id="16" creationId="{0E57D069-A801-4356-9F65-542B24A5A9D2}"/>
          </ac:grpSpMkLst>
        </pc:grpChg>
        <pc:graphicFrameChg chg="mod modGraphic">
          <ac:chgData name="park ga youn" userId="e8e70111e1901dad" providerId="LiveId" clId="{529604D9-F435-4A26-9CF8-9D5BC0BAA78F}" dt="2020-06-15T09:04:36.035" v="8261"/>
          <ac:graphicFrameMkLst>
            <pc:docMk/>
            <pc:sldMk cId="2064900572" sldId="29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4:57:27.122" v="2469" actId="20577"/>
          <ac:graphicFrameMkLst>
            <pc:docMk/>
            <pc:sldMk cId="2064900572" sldId="296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15T04:58:45.859" v="2474" actId="478"/>
        <pc:sldMkLst>
          <pc:docMk/>
          <pc:sldMk cId="3064514260" sldId="297"/>
        </pc:sldMkLst>
        <pc:spChg chg="mod">
          <ac:chgData name="park ga youn" userId="e8e70111e1901dad" providerId="LiveId" clId="{529604D9-F435-4A26-9CF8-9D5BC0BAA78F}" dt="2020-05-15T04:58:33.495" v="2470"/>
          <ac:spMkLst>
            <pc:docMk/>
            <pc:sldMk cId="3064514260" sldId="297"/>
            <ac:spMk id="9" creationId="{23933DED-CF21-42EE-B5C2-872DA7D74A2B}"/>
          </ac:spMkLst>
        </pc:spChg>
        <pc:spChg chg="mod">
          <ac:chgData name="park ga youn" userId="e8e70111e1901dad" providerId="LiveId" clId="{529604D9-F435-4A26-9CF8-9D5BC0BAA78F}" dt="2020-05-15T04:58:33.495" v="2470"/>
          <ac:spMkLst>
            <pc:docMk/>
            <pc:sldMk cId="3064514260" sldId="297"/>
            <ac:spMk id="10" creationId="{8538AC72-9812-4960-8D33-EE6E8DCE50C7}"/>
          </ac:spMkLst>
        </pc:spChg>
        <pc:spChg chg="del">
          <ac:chgData name="park ga youn" userId="e8e70111e1901dad" providerId="LiveId" clId="{529604D9-F435-4A26-9CF8-9D5BC0BAA78F}" dt="2020-05-15T04:55:46.593" v="2425" actId="478"/>
          <ac:spMkLst>
            <pc:docMk/>
            <pc:sldMk cId="3064514260" sldId="297"/>
            <ac:spMk id="21" creationId="{B4FE2C3D-0DC4-4B02-BA38-E7B1B725B96A}"/>
          </ac:spMkLst>
        </pc:spChg>
        <pc:spChg chg="del">
          <ac:chgData name="park ga youn" userId="e8e70111e1901dad" providerId="LiveId" clId="{529604D9-F435-4A26-9CF8-9D5BC0BAA78F}" dt="2020-05-15T04:55:47.636" v="2426" actId="478"/>
          <ac:spMkLst>
            <pc:docMk/>
            <pc:sldMk cId="3064514260" sldId="297"/>
            <ac:spMk id="32" creationId="{D193799B-FA57-4389-993B-FF3998CE43E5}"/>
          </ac:spMkLst>
        </pc:spChg>
        <pc:grpChg chg="add mod">
          <ac:chgData name="park ga youn" userId="e8e70111e1901dad" providerId="LiveId" clId="{529604D9-F435-4A26-9CF8-9D5BC0BAA78F}" dt="2020-05-15T04:58:43.810" v="2473" actId="1076"/>
          <ac:grpSpMkLst>
            <pc:docMk/>
            <pc:sldMk cId="3064514260" sldId="297"/>
            <ac:grpSpMk id="8" creationId="{9568C0C5-84A9-49E3-832B-D9F8C723BE6E}"/>
          </ac:grpSpMkLst>
        </pc:grpChg>
        <pc:graphicFrameChg chg="del mod">
          <ac:chgData name="park ga youn" userId="e8e70111e1901dad" providerId="LiveId" clId="{529604D9-F435-4A26-9CF8-9D5BC0BAA78F}" dt="2020-05-15T04:58:45.859" v="2474" actId="478"/>
          <ac:graphicFrameMkLst>
            <pc:docMk/>
            <pc:sldMk cId="3064514260" sldId="297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4:55:46.103" v="2424" actId="478"/>
          <ac:picMkLst>
            <pc:docMk/>
            <pc:sldMk cId="3064514260" sldId="297"/>
            <ac:picMk id="3" creationId="{D774E67F-311E-40CA-9B79-19CEA7FEACCD}"/>
          </ac:picMkLst>
        </pc:picChg>
        <pc:picChg chg="add mod modCrop">
          <ac:chgData name="park ga youn" userId="e8e70111e1901dad" providerId="LiveId" clId="{529604D9-F435-4A26-9CF8-9D5BC0BAA78F}" dt="2020-05-15T04:55:50.039" v="2427" actId="1076"/>
          <ac:picMkLst>
            <pc:docMk/>
            <pc:sldMk cId="3064514260" sldId="297"/>
            <ac:picMk id="4" creationId="{35D919AF-563D-4B95-A2A8-0FE8F812180C}"/>
          </ac:picMkLst>
        </pc:picChg>
      </pc:sldChg>
      <pc:sldChg chg="addSp delSp modSp del mod">
        <pc:chgData name="park ga youn" userId="e8e70111e1901dad" providerId="LiveId" clId="{529604D9-F435-4A26-9CF8-9D5BC0BAA78F}" dt="2020-06-15T09:04:55.085" v="8262" actId="47"/>
        <pc:sldMkLst>
          <pc:docMk/>
          <pc:sldMk cId="3344542811" sldId="298"/>
        </pc:sldMkLst>
        <pc:spChg chg="add del mod">
          <ac:chgData name="park ga youn" userId="e8e70111e1901dad" providerId="LiveId" clId="{529604D9-F435-4A26-9CF8-9D5BC0BAA78F}" dt="2020-05-15T05:36:15.691" v="3570"/>
          <ac:spMkLst>
            <pc:docMk/>
            <pc:sldMk cId="3344542811" sldId="298"/>
            <ac:spMk id="2" creationId="{5909BD39-E6F6-471C-A62A-9C82403A675E}"/>
          </ac:spMkLst>
        </pc:spChg>
        <pc:spChg chg="del">
          <ac:chgData name="park ga youn" userId="e8e70111e1901dad" providerId="LiveId" clId="{529604D9-F435-4A26-9CF8-9D5BC0BAA78F}" dt="2020-05-15T04:59:35.054" v="2493" actId="478"/>
          <ac:spMkLst>
            <pc:docMk/>
            <pc:sldMk cId="3344542811" sldId="298"/>
            <ac:spMk id="17" creationId="{AFF425BF-7B93-41F2-9FCD-6051F271D98F}"/>
          </ac:spMkLst>
        </pc:spChg>
        <pc:spChg chg="mod">
          <ac:chgData name="park ga youn" userId="e8e70111e1901dad" providerId="LiveId" clId="{529604D9-F435-4A26-9CF8-9D5BC0BAA78F}" dt="2020-05-15T04:59:24.883" v="2485" actId="1076"/>
          <ac:spMkLst>
            <pc:docMk/>
            <pc:sldMk cId="3344542811" sldId="298"/>
            <ac:spMk id="19" creationId="{2B6DE25C-2E14-45A8-A5E6-E0F7B307AE38}"/>
          </ac:spMkLst>
        </pc:spChg>
        <pc:spChg chg="del">
          <ac:chgData name="park ga youn" userId="e8e70111e1901dad" providerId="LiveId" clId="{529604D9-F435-4A26-9CF8-9D5BC0BAA78F}" dt="2020-05-15T04:59:22.753" v="2484" actId="478"/>
          <ac:spMkLst>
            <pc:docMk/>
            <pc:sldMk cId="3344542811" sldId="298"/>
            <ac:spMk id="20" creationId="{618B735D-A5C0-4B31-9312-AA04F7B0DCBC}"/>
          </ac:spMkLst>
        </pc:spChg>
        <pc:spChg chg="del">
          <ac:chgData name="park ga youn" userId="e8e70111e1901dad" providerId="LiveId" clId="{529604D9-F435-4A26-9CF8-9D5BC0BAA78F}" dt="2020-05-15T04:59:34.380" v="2492" actId="478"/>
          <ac:spMkLst>
            <pc:docMk/>
            <pc:sldMk cId="3344542811" sldId="298"/>
            <ac:spMk id="21" creationId="{B4FE2C3D-0DC4-4B02-BA38-E7B1B725B96A}"/>
          </ac:spMkLst>
        </pc:spChg>
        <pc:spChg chg="del mod">
          <ac:chgData name="park ga youn" userId="e8e70111e1901dad" providerId="LiveId" clId="{529604D9-F435-4A26-9CF8-9D5BC0BAA78F}" dt="2020-05-15T04:59:27.059" v="2487" actId="478"/>
          <ac:spMkLst>
            <pc:docMk/>
            <pc:sldMk cId="3344542811" sldId="298"/>
            <ac:spMk id="22" creationId="{1C3FE863-5399-4B39-816B-9020D38FCCBE}"/>
          </ac:spMkLst>
        </pc:spChg>
        <pc:spChg chg="mod">
          <ac:chgData name="park ga youn" userId="e8e70111e1901dad" providerId="LiveId" clId="{529604D9-F435-4A26-9CF8-9D5BC0BAA78F}" dt="2020-05-15T04:59:31.796" v="2491" actId="20577"/>
          <ac:spMkLst>
            <pc:docMk/>
            <pc:sldMk cId="3344542811" sldId="298"/>
            <ac:spMk id="23" creationId="{25DC5E3D-ECDA-49CB-A8A2-3E4759CCA1B8}"/>
          </ac:spMkLst>
        </pc:spChg>
        <pc:spChg chg="mod">
          <ac:chgData name="park ga youn" userId="e8e70111e1901dad" providerId="LiveId" clId="{529604D9-F435-4A26-9CF8-9D5BC0BAA78F}" dt="2020-05-15T04:59:42.083" v="2494"/>
          <ac:spMkLst>
            <pc:docMk/>
            <pc:sldMk cId="3344542811" sldId="298"/>
            <ac:spMk id="27" creationId="{49B3F627-6F70-4546-9C47-B918BF9052EE}"/>
          </ac:spMkLst>
        </pc:spChg>
        <pc:spChg chg="mod">
          <ac:chgData name="park ga youn" userId="e8e70111e1901dad" providerId="LiveId" clId="{529604D9-F435-4A26-9CF8-9D5BC0BAA78F}" dt="2020-05-15T04:59:42.083" v="2494"/>
          <ac:spMkLst>
            <pc:docMk/>
            <pc:sldMk cId="3344542811" sldId="298"/>
            <ac:spMk id="28" creationId="{06435802-395A-4B3B-A0FB-00AB80589829}"/>
          </ac:spMkLst>
        </pc:spChg>
        <pc:spChg chg="mod">
          <ac:chgData name="park ga youn" userId="e8e70111e1901dad" providerId="LiveId" clId="{529604D9-F435-4A26-9CF8-9D5BC0BAA78F}" dt="2020-05-15T04:59:49.718" v="2496"/>
          <ac:spMkLst>
            <pc:docMk/>
            <pc:sldMk cId="3344542811" sldId="298"/>
            <ac:spMk id="30" creationId="{B6FB4906-B75C-4D3E-A3C1-910D5D4727F6}"/>
          </ac:spMkLst>
        </pc:spChg>
        <pc:spChg chg="mod">
          <ac:chgData name="park ga youn" userId="e8e70111e1901dad" providerId="LiveId" clId="{529604D9-F435-4A26-9CF8-9D5BC0BAA78F}" dt="2020-05-15T04:59:49.718" v="2496"/>
          <ac:spMkLst>
            <pc:docMk/>
            <pc:sldMk cId="3344542811" sldId="298"/>
            <ac:spMk id="31" creationId="{889BF0E4-8A8F-49AB-89B8-DB250158791F}"/>
          </ac:spMkLst>
        </pc:spChg>
        <pc:spChg chg="add mod">
          <ac:chgData name="park ga youn" userId="e8e70111e1901dad" providerId="LiveId" clId="{529604D9-F435-4A26-9CF8-9D5BC0BAA78F}" dt="2020-05-15T05:02:09.365" v="2651"/>
          <ac:spMkLst>
            <pc:docMk/>
            <pc:sldMk cId="3344542811" sldId="298"/>
            <ac:spMk id="34" creationId="{45518333-A79D-417E-8A51-A3670874AAF6}"/>
          </ac:spMkLst>
        </pc:spChg>
        <pc:grpChg chg="add mod">
          <ac:chgData name="park ga youn" userId="e8e70111e1901dad" providerId="LiveId" clId="{529604D9-F435-4A26-9CF8-9D5BC0BAA78F}" dt="2020-05-15T04:59:44.182" v="2495" actId="1076"/>
          <ac:grpSpMkLst>
            <pc:docMk/>
            <pc:sldMk cId="3344542811" sldId="298"/>
            <ac:grpSpMk id="26" creationId="{DCB9DA94-0149-4485-AFE8-41F856E2EDEB}"/>
          </ac:grpSpMkLst>
        </pc:grpChg>
        <pc:grpChg chg="add mod">
          <ac:chgData name="park ga youn" userId="e8e70111e1901dad" providerId="LiveId" clId="{529604D9-F435-4A26-9CF8-9D5BC0BAA78F}" dt="2020-05-15T04:59:52.237" v="2497" actId="1076"/>
          <ac:grpSpMkLst>
            <pc:docMk/>
            <pc:sldMk cId="3344542811" sldId="298"/>
            <ac:grpSpMk id="29" creationId="{EBAEDE35-24D2-4049-9AB1-11FABCEC628B}"/>
          </ac:grpSpMkLst>
        </pc:grpChg>
        <pc:graphicFrameChg chg="del">
          <ac:chgData name="park ga youn" userId="e8e70111e1901dad" providerId="LiveId" clId="{529604D9-F435-4A26-9CF8-9D5BC0BAA78F}" dt="2020-05-15T04:59:02.556" v="2477" actId="478"/>
          <ac:graphicFrameMkLst>
            <pc:docMk/>
            <pc:sldMk cId="3344542811" sldId="298"/>
            <ac:graphicFrameMk id="11" creationId="{FB285770-6851-4487-96CA-4622EFDD7E9E}"/>
          </ac:graphicFrameMkLst>
        </pc:graphicFrameChg>
        <pc:graphicFrameChg chg="del">
          <ac:chgData name="park ga youn" userId="e8e70111e1901dad" providerId="LiveId" clId="{529604D9-F435-4A26-9CF8-9D5BC0BAA78F}" dt="2020-05-15T05:00:06.866" v="2498" actId="478"/>
          <ac:graphicFrameMkLst>
            <pc:docMk/>
            <pc:sldMk cId="3344542811" sldId="298"/>
            <ac:graphicFrameMk id="18" creationId="{F4F260CA-59D9-4FF1-95FA-1DF7FCC6938A}"/>
          </ac:graphicFrameMkLst>
        </pc:graphicFrameChg>
        <pc:graphicFrameChg chg="add del mod">
          <ac:chgData name="park ga youn" userId="e8e70111e1901dad" providerId="LiveId" clId="{529604D9-F435-4A26-9CF8-9D5BC0BAA78F}" dt="2020-05-15T04:59:00.970" v="2476"/>
          <ac:graphicFrameMkLst>
            <pc:docMk/>
            <pc:sldMk cId="3344542811" sldId="298"/>
            <ac:graphicFrameMk id="24" creationId="{6394A5AB-B9F0-4C8D-8F7C-83821BA54048}"/>
          </ac:graphicFrameMkLst>
        </pc:graphicFrameChg>
        <pc:graphicFrameChg chg="add mod modGraphic">
          <ac:chgData name="park ga youn" userId="e8e70111e1901dad" providerId="LiveId" clId="{529604D9-F435-4A26-9CF8-9D5BC0BAA78F}" dt="2020-05-15T04:59:19.594" v="2483" actId="20577"/>
          <ac:graphicFrameMkLst>
            <pc:docMk/>
            <pc:sldMk cId="3344542811" sldId="298"/>
            <ac:graphicFrameMk id="25" creationId="{2162150E-FC1C-4FF7-9535-709BCF8A586F}"/>
          </ac:graphicFrameMkLst>
        </pc:graphicFrameChg>
        <pc:graphicFrameChg chg="add mod">
          <ac:chgData name="park ga youn" userId="e8e70111e1901dad" providerId="LiveId" clId="{529604D9-F435-4A26-9CF8-9D5BC0BAA78F}" dt="2020-05-15T05:00:10.758" v="2500" actId="1076"/>
          <ac:graphicFrameMkLst>
            <pc:docMk/>
            <pc:sldMk cId="3344542811" sldId="298"/>
            <ac:graphicFrameMk id="33" creationId="{F1D5AEEC-0047-4D4E-BD6E-877226FA406D}"/>
          </ac:graphicFrameMkLst>
        </pc:graphicFrameChg>
        <pc:picChg chg="add mod">
          <ac:chgData name="park ga youn" userId="e8e70111e1901dad" providerId="LiveId" clId="{529604D9-F435-4A26-9CF8-9D5BC0BAA78F}" dt="2020-05-15T05:36:46.231" v="3576" actId="14100"/>
          <ac:picMkLst>
            <pc:docMk/>
            <pc:sldMk cId="3344542811" sldId="298"/>
            <ac:picMk id="35" creationId="{9EDF48AD-8F16-42D5-A0D6-F9BA951768F4}"/>
          </ac:picMkLst>
        </pc:picChg>
      </pc:sldChg>
      <pc:sldChg chg="addSp delSp modSp mod">
        <pc:chgData name="park ga youn" userId="e8e70111e1901dad" providerId="LiveId" clId="{529604D9-F435-4A26-9CF8-9D5BC0BAA78F}" dt="2020-05-15T05:34:19.896" v="3535" actId="14100"/>
        <pc:sldMkLst>
          <pc:docMk/>
          <pc:sldMk cId="1635110903" sldId="299"/>
        </pc:sldMkLst>
        <pc:spChg chg="del">
          <ac:chgData name="park ga youn" userId="e8e70111e1901dad" providerId="LiveId" clId="{529604D9-F435-4A26-9CF8-9D5BC0BAA78F}" dt="2020-05-15T05:01:25.483" v="2617" actId="478"/>
          <ac:spMkLst>
            <pc:docMk/>
            <pc:sldMk cId="1635110903" sldId="299"/>
            <ac:spMk id="17" creationId="{AFF425BF-7B93-41F2-9FCD-6051F271D98F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20" creationId="{0D223414-6D31-4D61-8C46-A93E57C48E3C}"/>
          </ac:spMkLst>
        </pc:spChg>
        <pc:spChg chg="del">
          <ac:chgData name="park ga youn" userId="e8e70111e1901dad" providerId="LiveId" clId="{529604D9-F435-4A26-9CF8-9D5BC0BAA78F}" dt="2020-05-15T05:01:26.434" v="2618" actId="478"/>
          <ac:spMkLst>
            <pc:docMk/>
            <pc:sldMk cId="1635110903" sldId="299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22" creationId="{037C6DC8-1D3A-49F9-890E-1557C7711F9B}"/>
          </ac:spMkLst>
        </pc:spChg>
        <pc:spChg chg="mod">
          <ac:chgData name="park ga youn" userId="e8e70111e1901dad" providerId="LiveId" clId="{529604D9-F435-4A26-9CF8-9D5BC0BAA78F}" dt="2020-05-15T05:01:07.984" v="2612" actId="1076"/>
          <ac:spMkLst>
            <pc:docMk/>
            <pc:sldMk cId="1635110903" sldId="299"/>
            <ac:spMk id="25" creationId="{8CC3D864-A9BE-42A9-A0DB-AEFB3DF8638E}"/>
          </ac:spMkLst>
        </pc:spChg>
        <pc:spChg chg="mod">
          <ac:chgData name="park ga youn" userId="e8e70111e1901dad" providerId="LiveId" clId="{529604D9-F435-4A26-9CF8-9D5BC0BAA78F}" dt="2020-05-15T05:01:11.411" v="2614" actId="1076"/>
          <ac:spMkLst>
            <pc:docMk/>
            <pc:sldMk cId="1635110903" sldId="299"/>
            <ac:spMk id="26" creationId="{C0C9B90C-C9B0-4B29-892B-04B90B0C23AD}"/>
          </ac:spMkLst>
        </pc:spChg>
        <pc:spChg chg="del">
          <ac:chgData name="park ga youn" userId="e8e70111e1901dad" providerId="LiveId" clId="{529604D9-F435-4A26-9CF8-9D5BC0BAA78F}" dt="2020-05-15T05:01:09.324" v="2613" actId="478"/>
          <ac:spMkLst>
            <pc:docMk/>
            <pc:sldMk cId="1635110903" sldId="299"/>
            <ac:spMk id="27" creationId="{77E7A652-CA4A-4EA7-A534-F38A92706074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29" creationId="{EC1F30D2-FBD2-4C59-8C84-B86570C2306A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30" creationId="{A84F16FB-A7E0-479C-BC54-129025347A8D}"/>
          </ac:spMkLst>
        </pc:spChg>
        <pc:grpChg chg="add mod">
          <ac:chgData name="park ga youn" userId="e8e70111e1901dad" providerId="LiveId" clId="{529604D9-F435-4A26-9CF8-9D5BC0BAA78F}" dt="2020-05-15T05:02:15.933" v="2654" actId="1076"/>
          <ac:grpSpMkLst>
            <pc:docMk/>
            <pc:sldMk cId="1635110903" sldId="299"/>
            <ac:grpSpMk id="19" creationId="{68C281A2-2660-44F0-A65C-3050D12B44BA}"/>
          </ac:grpSpMkLst>
        </pc:grpChg>
        <pc:grpChg chg="add mod">
          <ac:chgData name="park ga youn" userId="e8e70111e1901dad" providerId="LiveId" clId="{529604D9-F435-4A26-9CF8-9D5BC0BAA78F}" dt="2020-05-15T05:02:11.576" v="2653" actId="1076"/>
          <ac:grpSpMkLst>
            <pc:docMk/>
            <pc:sldMk cId="1635110903" sldId="299"/>
            <ac:grpSpMk id="28" creationId="{E5D5EC22-74A5-4913-98A6-5165677457CA}"/>
          </ac:grpSpMkLst>
        </pc:grpChg>
        <pc:graphicFrameChg chg="del">
          <ac:chgData name="park ga youn" userId="e8e70111e1901dad" providerId="LiveId" clId="{529604D9-F435-4A26-9CF8-9D5BC0BAA78F}" dt="2020-05-15T05:00:55.749" v="2606" actId="478"/>
          <ac:graphicFrameMkLst>
            <pc:docMk/>
            <pc:sldMk cId="1635110903" sldId="299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01:00.944" v="2611" actId="20577"/>
          <ac:graphicFrameMkLst>
            <pc:docMk/>
            <pc:sldMk cId="1635110903" sldId="299"/>
            <ac:graphicFrameMk id="15" creationId="{5D0D2D10-C6C4-4002-AFC3-0AD1009B2BDF}"/>
          </ac:graphicFrameMkLst>
        </pc:graphicFrameChg>
        <pc:graphicFrameChg chg="add mod">
          <ac:chgData name="park ga youn" userId="e8e70111e1901dad" providerId="LiveId" clId="{529604D9-F435-4A26-9CF8-9D5BC0BAA78F}" dt="2020-05-15T05:01:47.328" v="2627" actId="1076"/>
          <ac:graphicFrameMkLst>
            <pc:docMk/>
            <pc:sldMk cId="1635110903" sldId="299"/>
            <ac:graphicFrameMk id="16" creationId="{56AC2E2E-51B8-490A-A801-B4885987B22C}"/>
          </ac:graphicFrameMkLst>
        </pc:graphicFrameChg>
        <pc:graphicFrameChg chg="del">
          <ac:chgData name="park ga youn" userId="e8e70111e1901dad" providerId="LiveId" clId="{529604D9-F435-4A26-9CF8-9D5BC0BAA78F}" dt="2020-05-15T05:01:18.466" v="2615" actId="478"/>
          <ac:graphicFrameMkLst>
            <pc:docMk/>
            <pc:sldMk cId="1635110903" sldId="299"/>
            <ac:graphicFrameMk id="18" creationId="{F4F260CA-59D9-4FF1-95FA-1DF7FCC6938A}"/>
          </ac:graphicFrameMkLst>
        </pc:graphicFrameChg>
        <pc:picChg chg="mod">
          <ac:chgData name="park ga youn" userId="e8e70111e1901dad" providerId="LiveId" clId="{529604D9-F435-4A26-9CF8-9D5BC0BAA78F}" dt="2020-05-15T05:01:29.600" v="2619" actId="14100"/>
          <ac:picMkLst>
            <pc:docMk/>
            <pc:sldMk cId="1635110903" sldId="299"/>
            <ac:picMk id="3" creationId="{B6FB63EA-9B21-4DD6-BA61-BA93CB46A873}"/>
          </ac:picMkLst>
        </pc:picChg>
        <pc:picChg chg="mod">
          <ac:chgData name="park ga youn" userId="e8e70111e1901dad" providerId="LiveId" clId="{529604D9-F435-4A26-9CF8-9D5BC0BAA78F}" dt="2020-05-15T05:01:43.053" v="2626" actId="1076"/>
          <ac:picMkLst>
            <pc:docMk/>
            <pc:sldMk cId="1635110903" sldId="299"/>
            <ac:picMk id="24" creationId="{238D5E1E-247B-4790-829D-05FB28190664}"/>
          </ac:picMkLst>
        </pc:picChg>
        <pc:picChg chg="add mod">
          <ac:chgData name="park ga youn" userId="e8e70111e1901dad" providerId="LiveId" clId="{529604D9-F435-4A26-9CF8-9D5BC0BAA78F}" dt="2020-05-15T05:34:19.896" v="3535" actId="14100"/>
          <ac:picMkLst>
            <pc:docMk/>
            <pc:sldMk cId="1635110903" sldId="299"/>
            <ac:picMk id="31" creationId="{6B072438-E0A6-415A-A447-75A63733809E}"/>
          </ac:picMkLst>
        </pc:picChg>
      </pc:sldChg>
      <pc:sldChg chg="modSp mod">
        <pc:chgData name="park ga youn" userId="e8e70111e1901dad" providerId="LiveId" clId="{529604D9-F435-4A26-9CF8-9D5BC0BAA78F}" dt="2020-05-15T05:02:57.142" v="2695"/>
        <pc:sldMkLst>
          <pc:docMk/>
          <pc:sldMk cId="2897071984" sldId="300"/>
        </pc:sldMkLst>
        <pc:spChg chg="mod">
          <ac:chgData name="park ga youn" userId="e8e70111e1901dad" providerId="LiveId" clId="{529604D9-F435-4A26-9CF8-9D5BC0BAA78F}" dt="2020-05-15T05:02:57.142" v="2695"/>
          <ac:spMkLst>
            <pc:docMk/>
            <pc:sldMk cId="2897071984" sldId="300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529604D9-F435-4A26-9CF8-9D5BC0BAA78F}" dt="2020-06-15T09:05:15.172" v="8278"/>
        <pc:sldMkLst>
          <pc:docMk/>
          <pc:sldMk cId="2915081457" sldId="301"/>
        </pc:sldMkLst>
        <pc:spChg chg="mod">
          <ac:chgData name="park ga youn" userId="e8e70111e1901dad" providerId="LiveId" clId="{529604D9-F435-4A26-9CF8-9D5BC0BAA78F}" dt="2020-05-15T05:17:05.289" v="2845" actId="1076"/>
          <ac:spMkLst>
            <pc:docMk/>
            <pc:sldMk cId="2915081457" sldId="301"/>
            <ac:spMk id="19" creationId="{D9DC0D32-DFD7-4E45-819E-779BBEEC50AC}"/>
          </ac:spMkLst>
        </pc:spChg>
        <pc:spChg chg="mod">
          <ac:chgData name="park ga youn" userId="e8e70111e1901dad" providerId="LiveId" clId="{529604D9-F435-4A26-9CF8-9D5BC0BAA78F}" dt="2020-05-15T05:17:13.120" v="2846" actId="1076"/>
          <ac:spMkLst>
            <pc:docMk/>
            <pc:sldMk cId="2915081457" sldId="301"/>
            <ac:spMk id="20" creationId="{729A93D2-EA7F-4EE6-8407-16D4219CB004}"/>
          </ac:spMkLst>
        </pc:spChg>
        <pc:spChg chg="del">
          <ac:chgData name="park ga youn" userId="e8e70111e1901dad" providerId="LiveId" clId="{529604D9-F435-4A26-9CF8-9D5BC0BAA78F}" dt="2020-05-15T05:13:22.031" v="2745" actId="478"/>
          <ac:spMkLst>
            <pc:docMk/>
            <pc:sldMk cId="2915081457" sldId="301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19:35.223" v="2894" actId="1076"/>
          <ac:spMkLst>
            <pc:docMk/>
            <pc:sldMk cId="2915081457" sldId="301"/>
            <ac:spMk id="22" creationId="{63FCD48E-F107-491B-AD7F-04CEE5220885}"/>
          </ac:spMkLst>
        </pc:spChg>
        <pc:spChg chg="mod">
          <ac:chgData name="park ga youn" userId="e8e70111e1901dad" providerId="LiveId" clId="{529604D9-F435-4A26-9CF8-9D5BC0BAA78F}" dt="2020-05-15T05:20:02.760" v="2981" actId="1076"/>
          <ac:spMkLst>
            <pc:docMk/>
            <pc:sldMk cId="2915081457" sldId="301"/>
            <ac:spMk id="23" creationId="{5C01FE6D-936F-42BB-9B62-7329AB49357F}"/>
          </ac:spMkLst>
        </pc:spChg>
        <pc:spChg chg="del">
          <ac:chgData name="park ga youn" userId="e8e70111e1901dad" providerId="LiveId" clId="{529604D9-F435-4A26-9CF8-9D5BC0BAA78F}" dt="2020-05-15T05:21:26.317" v="2995" actId="478"/>
          <ac:spMkLst>
            <pc:docMk/>
            <pc:sldMk cId="2915081457" sldId="301"/>
            <ac:spMk id="24" creationId="{F14FB331-4B4C-401D-B53A-6AB02459E8DE}"/>
          </ac:spMkLst>
        </pc:spChg>
        <pc:spChg chg="del">
          <ac:chgData name="park ga youn" userId="e8e70111e1901dad" providerId="LiveId" clId="{529604D9-F435-4A26-9CF8-9D5BC0BAA78F}" dt="2020-05-15T05:20:04.653" v="2982" actId="478"/>
          <ac:spMkLst>
            <pc:docMk/>
            <pc:sldMk cId="2915081457" sldId="301"/>
            <ac:spMk id="25" creationId="{EB039D74-0843-4D62-B1DE-4907771B3DA4}"/>
          </ac:spMkLst>
        </pc:spChg>
        <pc:spChg chg="mod">
          <ac:chgData name="park ga youn" userId="e8e70111e1901dad" providerId="LiveId" clId="{529604D9-F435-4A26-9CF8-9D5BC0BAA78F}" dt="2020-05-15T05:21:49.790" v="2997"/>
          <ac:spMkLst>
            <pc:docMk/>
            <pc:sldMk cId="2915081457" sldId="301"/>
            <ac:spMk id="26" creationId="{D05BD3FE-7E8E-4ABB-B27A-5E6B65DD7F0B}"/>
          </ac:spMkLst>
        </pc:spChg>
        <pc:spChg chg="mod">
          <ac:chgData name="park ga youn" userId="e8e70111e1901dad" providerId="LiveId" clId="{529604D9-F435-4A26-9CF8-9D5BC0BAA78F}" dt="2020-05-15T05:21:49.790" v="2997"/>
          <ac:spMkLst>
            <pc:docMk/>
            <pc:sldMk cId="2915081457" sldId="301"/>
            <ac:spMk id="27" creationId="{D6363481-B728-4548-AB58-71A19C318189}"/>
          </ac:spMkLst>
        </pc:spChg>
        <pc:grpChg chg="add mod">
          <ac:chgData name="park ga youn" userId="e8e70111e1901dad" providerId="LiveId" clId="{529604D9-F435-4A26-9CF8-9D5BC0BAA78F}" dt="2020-05-15T05:21:53.063" v="2998" actId="1076"/>
          <ac:grpSpMkLst>
            <pc:docMk/>
            <pc:sldMk cId="2915081457" sldId="301"/>
            <ac:grpSpMk id="15" creationId="{791176CC-DC60-486C-B414-E1BDABA736A8}"/>
          </ac:grpSpMkLst>
        </pc:grpChg>
        <pc:graphicFrameChg chg="mod modGraphic">
          <ac:chgData name="park ga youn" userId="e8e70111e1901dad" providerId="LiveId" clId="{529604D9-F435-4A26-9CF8-9D5BC0BAA78F}" dt="2020-05-15T05:13:18.749" v="2744" actId="20577"/>
          <ac:graphicFrameMkLst>
            <pc:docMk/>
            <pc:sldMk cId="2915081457" sldId="301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9:05:15.172" v="8278"/>
          <ac:graphicFrameMkLst>
            <pc:docMk/>
            <pc:sldMk cId="2915081457" sldId="301"/>
            <ac:graphicFrameMk id="18" creationId="{F4F260CA-59D9-4FF1-95FA-1DF7FCC6938A}"/>
          </ac:graphicFrameMkLst>
        </pc:graphicFrameChg>
        <pc:picChg chg="mod">
          <ac:chgData name="park ga youn" userId="e8e70111e1901dad" providerId="LiveId" clId="{529604D9-F435-4A26-9CF8-9D5BC0BAA78F}" dt="2020-05-15T05:25:28.848" v="3137" actId="1076"/>
          <ac:picMkLst>
            <pc:docMk/>
            <pc:sldMk cId="2915081457" sldId="301"/>
            <ac:picMk id="4" creationId="{2534DE78-4858-4578-BAC4-469878D0B0C3}"/>
          </ac:picMkLst>
        </pc:picChg>
      </pc:sldChg>
      <pc:sldChg chg="addSp delSp modSp mod">
        <pc:chgData name="park ga youn" userId="e8e70111e1901dad" providerId="LiveId" clId="{529604D9-F435-4A26-9CF8-9D5BC0BAA78F}" dt="2020-06-15T09:05:36.323" v="8303"/>
        <pc:sldMkLst>
          <pc:docMk/>
          <pc:sldMk cId="1429474222" sldId="302"/>
        </pc:sldMkLst>
        <pc:spChg chg="mod">
          <ac:chgData name="park ga youn" userId="e8e70111e1901dad" providerId="LiveId" clId="{529604D9-F435-4A26-9CF8-9D5BC0BAA78F}" dt="2020-05-15T05:22:46.888" v="3019"/>
          <ac:spMkLst>
            <pc:docMk/>
            <pc:sldMk cId="1429474222" sldId="302"/>
            <ac:spMk id="9" creationId="{05FC0AE0-B0BD-4B07-B357-5DED56AC3707}"/>
          </ac:spMkLst>
        </pc:spChg>
        <pc:spChg chg="mod">
          <ac:chgData name="park ga youn" userId="e8e70111e1901dad" providerId="LiveId" clId="{529604D9-F435-4A26-9CF8-9D5BC0BAA78F}" dt="2020-05-15T05:22:46.888" v="3019"/>
          <ac:spMkLst>
            <pc:docMk/>
            <pc:sldMk cId="1429474222" sldId="302"/>
            <ac:spMk id="10" creationId="{9C4B286C-E196-47AB-AC7B-9A4A4D24F2BF}"/>
          </ac:spMkLst>
        </pc:spChg>
        <pc:spChg chg="del">
          <ac:chgData name="park ga youn" userId="e8e70111e1901dad" providerId="LiveId" clId="{529604D9-F435-4A26-9CF8-9D5BC0BAA78F}" dt="2020-05-15T05:22:17.789" v="3005" actId="478"/>
          <ac:spMkLst>
            <pc:docMk/>
            <pc:sldMk cId="1429474222" sldId="302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22:28.582" v="3014" actId="20577"/>
          <ac:spMkLst>
            <pc:docMk/>
            <pc:sldMk cId="1429474222" sldId="302"/>
            <ac:spMk id="32" creationId="{D193799B-FA57-4389-993B-FF3998CE43E5}"/>
          </ac:spMkLst>
        </pc:spChg>
        <pc:grpChg chg="add mod">
          <ac:chgData name="park ga youn" userId="e8e70111e1901dad" providerId="LiveId" clId="{529604D9-F435-4A26-9CF8-9D5BC0BAA78F}" dt="2020-05-15T05:22:48.971" v="3020" actId="1076"/>
          <ac:grpSpMkLst>
            <pc:docMk/>
            <pc:sldMk cId="1429474222" sldId="302"/>
            <ac:grpSpMk id="8" creationId="{125F8EA6-7573-49AC-9CE8-0A05C94E764F}"/>
          </ac:grpSpMkLst>
        </pc:grpChg>
        <pc:graphicFrameChg chg="mod modGraphic">
          <ac:chgData name="park ga youn" userId="e8e70111e1901dad" providerId="LiveId" clId="{529604D9-F435-4A26-9CF8-9D5BC0BAA78F}" dt="2020-06-15T09:05:36.323" v="8303"/>
          <ac:graphicFrameMkLst>
            <pc:docMk/>
            <pc:sldMk cId="1429474222" sldId="302"/>
            <ac:graphicFrameMk id="18" creationId="{F4F260CA-59D9-4FF1-95FA-1DF7FCC6938A}"/>
          </ac:graphicFrameMkLst>
        </pc:graphicFrameChg>
        <pc:picChg chg="add mod ord modCrop">
          <ac:chgData name="park ga youn" userId="e8e70111e1901dad" providerId="LiveId" clId="{529604D9-F435-4A26-9CF8-9D5BC0BAA78F}" dt="2020-05-15T05:22:25.502" v="3011" actId="167"/>
          <ac:picMkLst>
            <pc:docMk/>
            <pc:sldMk cId="1429474222" sldId="302"/>
            <ac:picMk id="3" creationId="{BFCDD65E-EA22-482A-9C42-925DBD2EF1D9}"/>
          </ac:picMkLst>
        </pc:picChg>
        <pc:picChg chg="del">
          <ac:chgData name="park ga youn" userId="e8e70111e1901dad" providerId="LiveId" clId="{529604D9-F435-4A26-9CF8-9D5BC0BAA78F}" dt="2020-05-15T05:22:17.258" v="3004" actId="478"/>
          <ac:picMkLst>
            <pc:docMk/>
            <pc:sldMk cId="1429474222" sldId="302"/>
            <ac:picMk id="4" creationId="{2534DE78-4858-4578-BAC4-469878D0B0C3}"/>
          </ac:picMkLst>
        </pc:picChg>
      </pc:sldChg>
      <pc:sldChg chg="addSp delSp modSp del mod">
        <pc:chgData name="park ga youn" userId="e8e70111e1901dad" providerId="LiveId" clId="{529604D9-F435-4A26-9CF8-9D5BC0BAA78F}" dt="2020-05-15T05:24:55.391" v="3122" actId="47"/>
        <pc:sldMkLst>
          <pc:docMk/>
          <pc:sldMk cId="1931017815" sldId="303"/>
        </pc:sldMkLst>
        <pc:graphicFrameChg chg="del">
          <ac:chgData name="park ga youn" userId="e8e70111e1901dad" providerId="LiveId" clId="{529604D9-F435-4A26-9CF8-9D5BC0BAA78F}" dt="2020-05-15T05:24:44.497" v="3120" actId="478"/>
          <ac:graphicFrameMkLst>
            <pc:docMk/>
            <pc:sldMk cId="1931017815" sldId="303"/>
            <ac:graphicFrameMk id="11" creationId="{FB285770-6851-4487-96CA-4622EFDD7E9E}"/>
          </ac:graphicFrameMkLst>
        </pc:graphicFrameChg>
        <pc:graphicFrameChg chg="add mod">
          <ac:chgData name="park ga youn" userId="e8e70111e1901dad" providerId="LiveId" clId="{529604D9-F435-4A26-9CF8-9D5BC0BAA78F}" dt="2020-05-15T05:24:44.697" v="3121"/>
          <ac:graphicFrameMkLst>
            <pc:docMk/>
            <pc:sldMk cId="1931017815" sldId="303"/>
            <ac:graphicFrameMk id="17" creationId="{48AB6ECE-A9E5-4ED3-9F2C-6677EB257979}"/>
          </ac:graphicFrameMkLst>
        </pc:graphicFrameChg>
      </pc:sldChg>
      <pc:sldChg chg="addSp delSp modSp mod">
        <pc:chgData name="park ga youn" userId="e8e70111e1901dad" providerId="LiveId" clId="{529604D9-F435-4A26-9CF8-9D5BC0BAA78F}" dt="2020-06-15T09:06:07.491" v="8346"/>
        <pc:sldMkLst>
          <pc:docMk/>
          <pc:sldMk cId="3481056494" sldId="304"/>
        </pc:sldMkLst>
        <pc:spChg chg="del">
          <ac:chgData name="park ga youn" userId="e8e70111e1901dad" providerId="LiveId" clId="{529604D9-F435-4A26-9CF8-9D5BC0BAA78F}" dt="2020-05-15T05:25:40.631" v="3141" actId="478"/>
          <ac:spMkLst>
            <pc:docMk/>
            <pc:sldMk cId="3481056494" sldId="304"/>
            <ac:spMk id="20" creationId="{7CD99EA0-7EAF-453E-BE7D-3CF9BF522E8A}"/>
          </ac:spMkLst>
        </pc:spChg>
        <pc:spChg chg="del">
          <ac:chgData name="park ga youn" userId="e8e70111e1901dad" providerId="LiveId" clId="{529604D9-F435-4A26-9CF8-9D5BC0BAA78F}" dt="2020-05-15T05:25:39.452" v="3140" actId="478"/>
          <ac:spMkLst>
            <pc:docMk/>
            <pc:sldMk cId="3481056494" sldId="304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25:42.565" v="3142" actId="1076"/>
          <ac:spMkLst>
            <pc:docMk/>
            <pc:sldMk cId="3481056494" sldId="304"/>
            <ac:spMk id="22" creationId="{B6425175-AEDF-46AA-B1BE-9E5C30FBBAD1}"/>
          </ac:spMkLst>
        </pc:spChg>
        <pc:spChg chg="mod">
          <ac:chgData name="park ga youn" userId="e8e70111e1901dad" providerId="LiveId" clId="{529604D9-F435-4A26-9CF8-9D5BC0BAA78F}" dt="2020-05-15T05:25:47.467" v="3143" actId="1076"/>
          <ac:spMkLst>
            <pc:docMk/>
            <pc:sldMk cId="3481056494" sldId="304"/>
            <ac:spMk id="24" creationId="{655CCFB6-31F3-4FB9-8878-E2B01D8233DA}"/>
          </ac:spMkLst>
        </pc:spChg>
        <pc:spChg chg="mod">
          <ac:chgData name="park ga youn" userId="e8e70111e1901dad" providerId="LiveId" clId="{529604D9-F435-4A26-9CF8-9D5BC0BAA78F}" dt="2020-05-15T05:25:51.097" v="3144" actId="1076"/>
          <ac:spMkLst>
            <pc:docMk/>
            <pc:sldMk cId="3481056494" sldId="304"/>
            <ac:spMk id="25" creationId="{172574CD-BA96-4538-B880-463DC2C7B368}"/>
          </ac:spMkLst>
        </pc:spChg>
        <pc:spChg chg="mod">
          <ac:chgData name="park ga youn" userId="e8e70111e1901dad" providerId="LiveId" clId="{529604D9-F435-4A26-9CF8-9D5BC0BAA78F}" dt="2020-05-15T05:26:22.609" v="3152"/>
          <ac:spMkLst>
            <pc:docMk/>
            <pc:sldMk cId="3481056494" sldId="304"/>
            <ac:spMk id="28" creationId="{02F931BA-F08B-46E3-A338-A9D18EA2FC4F}"/>
          </ac:spMkLst>
        </pc:spChg>
        <pc:spChg chg="mod">
          <ac:chgData name="park ga youn" userId="e8e70111e1901dad" providerId="LiveId" clId="{529604D9-F435-4A26-9CF8-9D5BC0BAA78F}" dt="2020-05-15T05:26:22.609" v="3152"/>
          <ac:spMkLst>
            <pc:docMk/>
            <pc:sldMk cId="3481056494" sldId="304"/>
            <ac:spMk id="29" creationId="{3E03E97A-5E39-48DB-8DCA-1F7CB90F3A57}"/>
          </ac:spMkLst>
        </pc:spChg>
        <pc:spChg chg="mod">
          <ac:chgData name="park ga youn" userId="e8e70111e1901dad" providerId="LiveId" clId="{529604D9-F435-4A26-9CF8-9D5BC0BAA78F}" dt="2020-05-15T05:26:27.533" v="3154"/>
          <ac:spMkLst>
            <pc:docMk/>
            <pc:sldMk cId="3481056494" sldId="304"/>
            <ac:spMk id="31" creationId="{00C6EA27-BB16-4203-B3C5-69C7F4497043}"/>
          </ac:spMkLst>
        </pc:spChg>
        <pc:spChg chg="mod">
          <ac:chgData name="park ga youn" userId="e8e70111e1901dad" providerId="LiveId" clId="{529604D9-F435-4A26-9CF8-9D5BC0BAA78F}" dt="2020-05-15T05:25:53.286" v="3145" actId="1076"/>
          <ac:spMkLst>
            <pc:docMk/>
            <pc:sldMk cId="3481056494" sldId="304"/>
            <ac:spMk id="32" creationId="{767E5DEC-5145-463A-AA0B-AFD9388F8A21}"/>
          </ac:spMkLst>
        </pc:spChg>
        <pc:spChg chg="mod">
          <ac:chgData name="park ga youn" userId="e8e70111e1901dad" providerId="LiveId" clId="{529604D9-F435-4A26-9CF8-9D5BC0BAA78F}" dt="2020-05-15T05:26:27.533" v="3154"/>
          <ac:spMkLst>
            <pc:docMk/>
            <pc:sldMk cId="3481056494" sldId="304"/>
            <ac:spMk id="33" creationId="{FF3A2404-5F9A-4D96-9EE2-B5D58D702BEA}"/>
          </ac:spMkLst>
        </pc:spChg>
        <pc:spChg chg="add mod">
          <ac:chgData name="park ga youn" userId="e8e70111e1901dad" providerId="LiveId" clId="{529604D9-F435-4A26-9CF8-9D5BC0BAA78F}" dt="2020-05-15T05:27:17.355" v="3248" actId="20577"/>
          <ac:spMkLst>
            <pc:docMk/>
            <pc:sldMk cId="3481056494" sldId="304"/>
            <ac:spMk id="34" creationId="{D4D59357-82A1-4590-AF76-7BFDB5B3C1A8}"/>
          </ac:spMkLst>
        </pc:spChg>
        <pc:spChg chg="mod">
          <ac:chgData name="park ga youn" userId="e8e70111e1901dad" providerId="LiveId" clId="{529604D9-F435-4A26-9CF8-9D5BC0BAA78F}" dt="2020-05-15T05:25:55.283" v="3146" actId="1076"/>
          <ac:spMkLst>
            <pc:docMk/>
            <pc:sldMk cId="3481056494" sldId="304"/>
            <ac:spMk id="37" creationId="{62F55708-EC61-4C35-B302-7A14DC03EFE5}"/>
          </ac:spMkLst>
        </pc:spChg>
        <pc:spChg chg="mod">
          <ac:chgData name="park ga youn" userId="e8e70111e1901dad" providerId="LiveId" clId="{529604D9-F435-4A26-9CF8-9D5BC0BAA78F}" dt="2020-05-15T05:26:01.214" v="3147" actId="1076"/>
          <ac:spMkLst>
            <pc:docMk/>
            <pc:sldMk cId="3481056494" sldId="304"/>
            <ac:spMk id="38" creationId="{E8ADBAEC-1697-40F1-9C82-33DF2637C24B}"/>
          </ac:spMkLst>
        </pc:spChg>
        <pc:spChg chg="del">
          <ac:chgData name="park ga youn" userId="e8e70111e1901dad" providerId="LiveId" clId="{529604D9-F435-4A26-9CF8-9D5BC0BAA78F}" dt="2020-05-15T05:26:02.861" v="3148" actId="478"/>
          <ac:spMkLst>
            <pc:docMk/>
            <pc:sldMk cId="3481056494" sldId="304"/>
            <ac:spMk id="39" creationId="{3F50C937-EE46-49F1-9B72-FC18A34EB340}"/>
          </ac:spMkLst>
        </pc:spChg>
        <pc:spChg chg="del">
          <ac:chgData name="park ga youn" userId="e8e70111e1901dad" providerId="LiveId" clId="{529604D9-F435-4A26-9CF8-9D5BC0BAA78F}" dt="2020-05-15T05:26:03.865" v="3149" actId="478"/>
          <ac:spMkLst>
            <pc:docMk/>
            <pc:sldMk cId="3481056494" sldId="304"/>
            <ac:spMk id="40" creationId="{D22B347D-DB92-4B77-98A2-1667D888AA08}"/>
          </ac:spMkLst>
        </pc:spChg>
        <pc:grpChg chg="add mod">
          <ac:chgData name="park ga youn" userId="e8e70111e1901dad" providerId="LiveId" clId="{529604D9-F435-4A26-9CF8-9D5BC0BAA78F}" dt="2020-05-15T05:26:24.563" v="3153" actId="1076"/>
          <ac:grpSpMkLst>
            <pc:docMk/>
            <pc:sldMk cId="3481056494" sldId="304"/>
            <ac:grpSpMk id="27" creationId="{45EE60D2-DFF8-459B-A805-E1728DBD5560}"/>
          </ac:grpSpMkLst>
        </pc:grpChg>
        <pc:grpChg chg="add mod">
          <ac:chgData name="park ga youn" userId="e8e70111e1901dad" providerId="LiveId" clId="{529604D9-F435-4A26-9CF8-9D5BC0BAA78F}" dt="2020-05-15T05:26:30.116" v="3155" actId="1076"/>
          <ac:grpSpMkLst>
            <pc:docMk/>
            <pc:sldMk cId="3481056494" sldId="304"/>
            <ac:grpSpMk id="30" creationId="{AC996CDC-3A25-4A28-B396-084DFE6DB2DA}"/>
          </ac:grpSpMkLst>
        </pc:grpChg>
        <pc:graphicFrameChg chg="del">
          <ac:chgData name="park ga youn" userId="e8e70111e1901dad" providerId="LiveId" clId="{529604D9-F435-4A26-9CF8-9D5BC0BAA78F}" dt="2020-05-15T05:24:59.033" v="3123" actId="478"/>
          <ac:graphicFrameMkLst>
            <pc:docMk/>
            <pc:sldMk cId="3481056494" sldId="304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25:05.090" v="3130" actId="20577"/>
          <ac:graphicFrameMkLst>
            <pc:docMk/>
            <pc:sldMk cId="3481056494" sldId="304"/>
            <ac:graphicFrameMk id="17" creationId="{D0A1B367-F94F-4C3F-8BD2-07926412AA15}"/>
          </ac:graphicFrameMkLst>
        </pc:graphicFrameChg>
        <pc:graphicFrameChg chg="del">
          <ac:chgData name="park ga youn" userId="e8e70111e1901dad" providerId="LiveId" clId="{529604D9-F435-4A26-9CF8-9D5BC0BAA78F}" dt="2020-05-15T05:25:20.538" v="3131" actId="478"/>
          <ac:graphicFrameMkLst>
            <pc:docMk/>
            <pc:sldMk cId="3481056494" sldId="304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6-15T09:06:07.491" v="8346"/>
          <ac:graphicFrameMkLst>
            <pc:docMk/>
            <pc:sldMk cId="3481056494" sldId="304"/>
            <ac:graphicFrameMk id="26" creationId="{252AC3B6-9779-4EF2-AD01-C25684005745}"/>
          </ac:graphicFrameMkLst>
        </pc:graphicFrameChg>
        <pc:picChg chg="add del mod">
          <ac:chgData name="park ga youn" userId="e8e70111e1901dad" providerId="LiveId" clId="{529604D9-F435-4A26-9CF8-9D5BC0BAA78F}" dt="2020-05-15T05:34:06.196" v="3531" actId="21"/>
          <ac:picMkLst>
            <pc:docMk/>
            <pc:sldMk cId="3481056494" sldId="304"/>
            <ac:picMk id="35" creationId="{F2E09637-D09B-4DCC-BAD1-C40354609CE0}"/>
          </ac:picMkLst>
        </pc:picChg>
      </pc:sldChg>
      <pc:sldChg chg="delSp modSp mod">
        <pc:chgData name="park ga youn" userId="e8e70111e1901dad" providerId="LiveId" clId="{529604D9-F435-4A26-9CF8-9D5BC0BAA78F}" dt="2020-05-15T05:32:21.773" v="3432" actId="5793"/>
        <pc:sldMkLst>
          <pc:docMk/>
          <pc:sldMk cId="3226453637" sldId="306"/>
        </pc:sldMkLst>
        <pc:spChg chg="mod">
          <ac:chgData name="park ga youn" userId="e8e70111e1901dad" providerId="LiveId" clId="{529604D9-F435-4A26-9CF8-9D5BC0BAA78F}" dt="2020-05-15T05:30:07.064" v="3332" actId="1076"/>
          <ac:spMkLst>
            <pc:docMk/>
            <pc:sldMk cId="3226453637" sldId="30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30:11.927" v="3334" actId="1076"/>
          <ac:spMkLst>
            <pc:docMk/>
            <pc:sldMk cId="3226453637" sldId="30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5:30:15.085" v="3336" actId="1076"/>
          <ac:spMkLst>
            <pc:docMk/>
            <pc:sldMk cId="3226453637" sldId="306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30:12.841" v="3335" actId="478"/>
          <ac:spMkLst>
            <pc:docMk/>
            <pc:sldMk cId="3226453637" sldId="306"/>
            <ac:spMk id="30" creationId="{7C7DFF80-4899-470F-BE7D-BF1C6EA552E2}"/>
          </ac:spMkLst>
        </pc:spChg>
        <pc:spChg chg="del mod">
          <ac:chgData name="park ga youn" userId="e8e70111e1901dad" providerId="LiveId" clId="{529604D9-F435-4A26-9CF8-9D5BC0BAA78F}" dt="2020-05-15T05:30:08.367" v="3333" actId="478"/>
          <ac:spMkLst>
            <pc:docMk/>
            <pc:sldMk cId="3226453637" sldId="30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29:07.768" v="3307" actId="1076"/>
          <ac:spMkLst>
            <pc:docMk/>
            <pc:sldMk cId="3226453637" sldId="306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28:23.125" v="3305" actId="478"/>
          <ac:spMkLst>
            <pc:docMk/>
            <pc:sldMk cId="3226453637" sldId="306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5:31:23.385" v="3364" actId="20577"/>
          <ac:graphicFrameMkLst>
            <pc:docMk/>
            <pc:sldMk cId="3226453637" sldId="30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5:32:21.773" v="3432" actId="5793"/>
          <ac:graphicFrameMkLst>
            <pc:docMk/>
            <pc:sldMk cId="3226453637" sldId="306"/>
            <ac:graphicFrameMk id="18" creationId="{F4F260CA-59D9-4FF1-95FA-1DF7FCC6938A}"/>
          </ac:graphicFrameMkLst>
        </pc:graphicFrameChg>
      </pc:sldChg>
      <pc:sldChg chg="addSp delSp modSp del mod ord">
        <pc:chgData name="park ga youn" userId="e8e70111e1901dad" providerId="LiveId" clId="{529604D9-F435-4A26-9CF8-9D5BC0BAA78F}" dt="2020-06-15T09:00:25.024" v="8025" actId="47"/>
        <pc:sldMkLst>
          <pc:docMk/>
          <pc:sldMk cId="3732057599" sldId="307"/>
        </pc:sldMkLst>
        <pc:spChg chg="add mod">
          <ac:chgData name="park ga youn" userId="e8e70111e1901dad" providerId="LiveId" clId="{529604D9-F435-4A26-9CF8-9D5BC0BAA78F}" dt="2020-05-15T02:06:48.675" v="878" actId="1076"/>
          <ac:spMkLst>
            <pc:docMk/>
            <pc:sldMk cId="3732057599" sldId="307"/>
            <ac:spMk id="2" creationId="{3A28C31B-D2F6-4B04-9446-0FD09B5F47E7}"/>
          </ac:spMkLst>
        </pc:spChg>
        <pc:spChg chg="add mod">
          <ac:chgData name="park ga youn" userId="e8e70111e1901dad" providerId="LiveId" clId="{529604D9-F435-4A26-9CF8-9D5BC0BAA78F}" dt="2020-05-15T02:07:29.129" v="883" actId="1076"/>
          <ac:spMkLst>
            <pc:docMk/>
            <pc:sldMk cId="3732057599" sldId="307"/>
            <ac:spMk id="8" creationId="{69966383-0FA9-42DA-8635-A98BE82793AA}"/>
          </ac:spMkLst>
        </pc:spChg>
        <pc:spChg chg="add mod">
          <ac:chgData name="park ga youn" userId="e8e70111e1901dad" providerId="LiveId" clId="{529604D9-F435-4A26-9CF8-9D5BC0BAA78F}" dt="2020-05-15T02:07:33.989" v="884" actId="1076"/>
          <ac:spMkLst>
            <pc:docMk/>
            <pc:sldMk cId="3732057599" sldId="307"/>
            <ac:spMk id="9" creationId="{AC6D40F3-0983-4ED1-B230-C28CCFD81861}"/>
          </ac:spMkLst>
        </pc:spChg>
        <pc:spChg chg="add mod">
          <ac:chgData name="park ga youn" userId="e8e70111e1901dad" providerId="LiveId" clId="{529604D9-F435-4A26-9CF8-9D5BC0BAA78F}" dt="2020-05-15T02:07:36.350" v="885" actId="1076"/>
          <ac:spMkLst>
            <pc:docMk/>
            <pc:sldMk cId="3732057599" sldId="307"/>
            <ac:spMk id="10" creationId="{A5F33DA2-345F-441C-AF66-72A350497BEE}"/>
          </ac:spMkLst>
        </pc:spChg>
        <pc:spChg chg="add mod">
          <ac:chgData name="park ga youn" userId="e8e70111e1901dad" providerId="LiveId" clId="{529604D9-F435-4A26-9CF8-9D5BC0BAA78F}" dt="2020-05-15T02:07:38.167" v="886" actId="1076"/>
          <ac:spMkLst>
            <pc:docMk/>
            <pc:sldMk cId="3732057599" sldId="307"/>
            <ac:spMk id="12" creationId="{953E2BA1-5F1D-40B5-83C2-CF63FC060D14}"/>
          </ac:spMkLst>
        </pc:spChg>
        <pc:spChg chg="add mod">
          <ac:chgData name="park ga youn" userId="e8e70111e1901dad" providerId="LiveId" clId="{529604D9-F435-4A26-9CF8-9D5BC0BAA78F}" dt="2020-05-15T02:07:41.149" v="887" actId="1076"/>
          <ac:spMkLst>
            <pc:docMk/>
            <pc:sldMk cId="3732057599" sldId="307"/>
            <ac:spMk id="13" creationId="{1FA915EE-67E8-4AB9-94C0-5462C5869DB7}"/>
          </ac:spMkLst>
        </pc:spChg>
        <pc:spChg chg="add mod">
          <ac:chgData name="park ga youn" userId="e8e70111e1901dad" providerId="LiveId" clId="{529604D9-F435-4A26-9CF8-9D5BC0BAA78F}" dt="2020-05-15T02:07:45.175" v="888" actId="1076"/>
          <ac:spMkLst>
            <pc:docMk/>
            <pc:sldMk cId="3732057599" sldId="307"/>
            <ac:spMk id="14" creationId="{1D5661A5-95FF-47CA-A4DA-8625B62E73C3}"/>
          </ac:spMkLst>
        </pc:spChg>
        <pc:spChg chg="add mod">
          <ac:chgData name="park ga youn" userId="e8e70111e1901dad" providerId="LiveId" clId="{529604D9-F435-4A26-9CF8-9D5BC0BAA78F}" dt="2020-05-15T02:07:47.383" v="889" actId="1076"/>
          <ac:spMkLst>
            <pc:docMk/>
            <pc:sldMk cId="3732057599" sldId="307"/>
            <ac:spMk id="15" creationId="{0423A423-09AA-4242-A7D9-C7F7F7C82249}"/>
          </ac:spMkLst>
        </pc:spChg>
        <pc:spChg chg="del">
          <ac:chgData name="park ga youn" userId="e8e70111e1901dad" providerId="LiveId" clId="{529604D9-F435-4A26-9CF8-9D5BC0BAA78F}" dt="2020-05-15T02:05:49.461" v="801" actId="478"/>
          <ac:spMkLst>
            <pc:docMk/>
            <pc:sldMk cId="3732057599" sldId="307"/>
            <ac:spMk id="17" creationId="{4B4C3FEB-EBC8-4ACD-8D4E-70C17C92FE78}"/>
          </ac:spMkLst>
        </pc:spChg>
        <pc:spChg chg="add mod">
          <ac:chgData name="park ga youn" userId="e8e70111e1901dad" providerId="LiveId" clId="{529604D9-F435-4A26-9CF8-9D5BC0BAA78F}" dt="2020-05-15T02:07:51.771" v="890" actId="1076"/>
          <ac:spMkLst>
            <pc:docMk/>
            <pc:sldMk cId="3732057599" sldId="307"/>
            <ac:spMk id="18" creationId="{B6779B62-A2F1-4B5D-8B97-FDF403EC5F32}"/>
          </ac:spMkLst>
        </pc:spChg>
        <pc:graphicFrameChg chg="add mod modGraphic">
          <ac:chgData name="park ga youn" userId="e8e70111e1901dad" providerId="LiveId" clId="{529604D9-F435-4A26-9CF8-9D5BC0BAA78F}" dt="2020-06-15T01:26:51.995" v="8019" actId="20577"/>
          <ac:graphicFrameMkLst>
            <pc:docMk/>
            <pc:sldMk cId="3732057599" sldId="307"/>
            <ac:graphicFrameMk id="7" creationId="{541B92BC-69B7-4245-9869-393719A72ACF}"/>
          </ac:graphicFrameMkLst>
        </pc:graphicFrameChg>
        <pc:graphicFrameChg chg="mod modGraphic">
          <ac:chgData name="park ga youn" userId="e8e70111e1901dad" providerId="LiveId" clId="{529604D9-F435-4A26-9CF8-9D5BC0BAA78F}" dt="2020-05-15T03:15:36.531" v="1671"/>
          <ac:graphicFrameMkLst>
            <pc:docMk/>
            <pc:sldMk cId="3732057599" sldId="307"/>
            <ac:graphicFrameMk id="11" creationId="{FB285770-6851-4487-96CA-4622EFDD7E9E}"/>
          </ac:graphicFrameMkLst>
        </pc:graphicFrameChg>
        <pc:graphicFrameChg chg="del mod">
          <ac:chgData name="park ga youn" userId="e8e70111e1901dad" providerId="LiveId" clId="{529604D9-F435-4A26-9CF8-9D5BC0BAA78F}" dt="2020-05-15T02:06:52.728" v="880" actId="478"/>
          <ac:graphicFrameMkLst>
            <pc:docMk/>
            <pc:sldMk cId="3732057599" sldId="307"/>
            <ac:graphicFrameMk id="30" creationId="{D641BE92-CDF2-4AA7-950F-68F8B33056B3}"/>
          </ac:graphicFrameMkLst>
        </pc:graphicFrameChg>
        <pc:picChg chg="mod modCrop">
          <ac:chgData name="park ga youn" userId="e8e70111e1901dad" providerId="LiveId" clId="{529604D9-F435-4A26-9CF8-9D5BC0BAA78F}" dt="2020-05-15T02:06:48.675" v="878" actId="1076"/>
          <ac:picMkLst>
            <pc:docMk/>
            <pc:sldMk cId="3732057599" sldId="307"/>
            <ac:picMk id="16" creationId="{146F49AD-92E3-4038-B7EC-376645B03733}"/>
          </ac:picMkLst>
        </pc:picChg>
      </pc:sldChg>
      <pc:sldChg chg="addSp delSp modSp mod">
        <pc:chgData name="park ga youn" userId="e8e70111e1901dad" providerId="LiveId" clId="{529604D9-F435-4A26-9CF8-9D5BC0BAA78F}" dt="2020-05-15T05:38:27.461" v="3631" actId="20577"/>
        <pc:sldMkLst>
          <pc:docMk/>
          <pc:sldMk cId="4116228828" sldId="308"/>
        </pc:sldMkLst>
        <pc:spChg chg="add mod">
          <ac:chgData name="park ga youn" userId="e8e70111e1901dad" providerId="LiveId" clId="{529604D9-F435-4A26-9CF8-9D5BC0BAA78F}" dt="2020-05-15T05:33:41.520" v="3521" actId="20577"/>
          <ac:spMkLst>
            <pc:docMk/>
            <pc:sldMk cId="4116228828" sldId="308"/>
            <ac:spMk id="14" creationId="{AF3C7F2A-2A7B-49DE-A9A2-9309BF6AA96F}"/>
          </ac:spMkLst>
        </pc:spChg>
        <pc:spChg chg="mod">
          <ac:chgData name="park ga youn" userId="e8e70111e1901dad" providerId="LiveId" clId="{529604D9-F435-4A26-9CF8-9D5BC0BAA78F}" dt="2020-05-15T05:32:47.742" v="3442" actId="1076"/>
          <ac:spMkLst>
            <pc:docMk/>
            <pc:sldMk cId="4116228828" sldId="308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32:53.501" v="3445" actId="1076"/>
          <ac:spMkLst>
            <pc:docMk/>
            <pc:sldMk cId="4116228828" sldId="308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5:32:55.787" v="3446" actId="1076"/>
          <ac:spMkLst>
            <pc:docMk/>
            <pc:sldMk cId="4116228828" sldId="308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32:50.666" v="3443" actId="478"/>
          <ac:spMkLst>
            <pc:docMk/>
            <pc:sldMk cId="4116228828" sldId="308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32:51.163" v="3444" actId="478"/>
          <ac:spMkLst>
            <pc:docMk/>
            <pc:sldMk cId="4116228828" sldId="308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32:45.892" v="3441" actId="1076"/>
          <ac:spMkLst>
            <pc:docMk/>
            <pc:sldMk cId="4116228828" sldId="308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5:32:32.334" v="3433" actId="478"/>
          <ac:graphicFrameMkLst>
            <pc:docMk/>
            <pc:sldMk cId="4116228828" sldId="308"/>
            <ac:graphicFrameMk id="11" creationId="{FB285770-6851-4487-96CA-4622EFDD7E9E}"/>
          </ac:graphicFrameMkLst>
        </pc:graphicFrameChg>
        <pc:graphicFrameChg chg="add del mod modGraphic">
          <ac:chgData name="park ga youn" userId="e8e70111e1901dad" providerId="LiveId" clId="{529604D9-F435-4A26-9CF8-9D5BC0BAA78F}" dt="2020-05-15T05:38:18.029" v="3628" actId="478"/>
          <ac:graphicFrameMkLst>
            <pc:docMk/>
            <pc:sldMk cId="4116228828" sldId="308"/>
            <ac:graphicFrameMk id="12" creationId="{C771D194-474A-48D4-BFEB-C9D3F779BAF2}"/>
          </ac:graphicFrameMkLst>
        </pc:graphicFrameChg>
        <pc:graphicFrameChg chg="add mod">
          <ac:chgData name="park ga youn" userId="e8e70111e1901dad" providerId="LiveId" clId="{529604D9-F435-4A26-9CF8-9D5BC0BAA78F}" dt="2020-05-15T05:32:43.144" v="3440"/>
          <ac:graphicFrameMkLst>
            <pc:docMk/>
            <pc:sldMk cId="4116228828" sldId="308"/>
            <ac:graphicFrameMk id="13" creationId="{640D8326-1E13-4D34-B7E7-CA9623ED8853}"/>
          </ac:graphicFrameMkLst>
        </pc:graphicFrameChg>
        <pc:graphicFrameChg chg="add mod modGraphic">
          <ac:chgData name="park ga youn" userId="e8e70111e1901dad" providerId="LiveId" clId="{529604D9-F435-4A26-9CF8-9D5BC0BAA78F}" dt="2020-05-15T05:38:27.461" v="3631" actId="20577"/>
          <ac:graphicFrameMkLst>
            <pc:docMk/>
            <pc:sldMk cId="4116228828" sldId="308"/>
            <ac:graphicFrameMk id="16" creationId="{42D1D627-09C6-440D-BA08-8283D5F0C936}"/>
          </ac:graphicFrameMkLst>
        </pc:graphicFrameChg>
        <pc:graphicFrameChg chg="del">
          <ac:chgData name="park ga youn" userId="e8e70111e1901dad" providerId="LiveId" clId="{529604D9-F435-4A26-9CF8-9D5BC0BAA78F}" dt="2020-05-15T05:32:39.892" v="3439" actId="478"/>
          <ac:graphicFrameMkLst>
            <pc:docMk/>
            <pc:sldMk cId="4116228828" sldId="308"/>
            <ac:graphicFrameMk id="18" creationId="{F4F260CA-59D9-4FF1-95FA-1DF7FCC6938A}"/>
          </ac:graphicFrameMkLst>
        </pc:graphicFrameChg>
        <pc:picChg chg="add del mod modCrop">
          <ac:chgData name="park ga youn" userId="e8e70111e1901dad" providerId="LiveId" clId="{529604D9-F435-4A26-9CF8-9D5BC0BAA78F}" dt="2020-05-15T05:33:56.152" v="3526" actId="21"/>
          <ac:picMkLst>
            <pc:docMk/>
            <pc:sldMk cId="4116228828" sldId="308"/>
            <ac:picMk id="15" creationId="{2D47031D-691A-44B4-A640-03CD773357E0}"/>
          </ac:picMkLst>
        </pc:picChg>
      </pc:sldChg>
      <pc:sldChg chg="addSp delSp modSp mod">
        <pc:chgData name="park ga youn" userId="e8e70111e1901dad" providerId="LiveId" clId="{529604D9-F435-4A26-9CF8-9D5BC0BAA78F}" dt="2020-05-15T05:44:09.086" v="3832" actId="20577"/>
        <pc:sldMkLst>
          <pc:docMk/>
          <pc:sldMk cId="2525007052" sldId="309"/>
        </pc:sldMkLst>
        <pc:spChg chg="mod">
          <ac:chgData name="park ga youn" userId="e8e70111e1901dad" providerId="LiveId" clId="{529604D9-F435-4A26-9CF8-9D5BC0BAA78F}" dt="2020-05-15T05:43:54.804" v="3820" actId="20577"/>
          <ac:spMkLst>
            <pc:docMk/>
            <pc:sldMk cId="2525007052" sldId="309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43:56.676" v="3822" actId="20577"/>
          <ac:spMkLst>
            <pc:docMk/>
            <pc:sldMk cId="2525007052" sldId="309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5:44:01.052" v="3824" actId="20577"/>
          <ac:spMkLst>
            <pc:docMk/>
            <pc:sldMk cId="2525007052" sldId="309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39:26.470" v="3637" actId="478"/>
          <ac:spMkLst>
            <pc:docMk/>
            <pc:sldMk cId="2525007052" sldId="309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39:27.325" v="3638" actId="478"/>
          <ac:spMkLst>
            <pc:docMk/>
            <pc:sldMk cId="2525007052" sldId="309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43:52.820" v="3818" actId="20577"/>
          <ac:spMkLst>
            <pc:docMk/>
            <pc:sldMk cId="2525007052" sldId="309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38:33.984" v="3632" actId="478"/>
          <ac:spMkLst>
            <pc:docMk/>
            <pc:sldMk cId="2525007052" sldId="309"/>
            <ac:spMk id="35" creationId="{BB891855-FDC1-4DC2-B02F-1798C062F25F}"/>
          </ac:spMkLst>
        </pc:spChg>
        <pc:graphicFrameChg chg="del modGraphic">
          <ac:chgData name="park ga youn" userId="e8e70111e1901dad" providerId="LiveId" clId="{529604D9-F435-4A26-9CF8-9D5BC0BAA78F}" dt="2020-05-15T05:37:22.387" v="3578" actId="478"/>
          <ac:graphicFrameMkLst>
            <pc:docMk/>
            <pc:sldMk cId="2525007052" sldId="309"/>
            <ac:graphicFrameMk id="11" creationId="{FB285770-6851-4487-96CA-4622EFDD7E9E}"/>
          </ac:graphicFrameMkLst>
        </pc:graphicFrameChg>
        <pc:graphicFrameChg chg="add del mod">
          <ac:chgData name="park ga youn" userId="e8e70111e1901dad" providerId="LiveId" clId="{529604D9-F435-4A26-9CF8-9D5BC0BAA78F}" dt="2020-05-15T05:38:05.586" v="3625" actId="478"/>
          <ac:graphicFrameMkLst>
            <pc:docMk/>
            <pc:sldMk cId="2525007052" sldId="309"/>
            <ac:graphicFrameMk id="12" creationId="{6F45C25F-FADD-41C8-A345-993B44C042AE}"/>
          </ac:graphicFrameMkLst>
        </pc:graphicFrameChg>
        <pc:graphicFrameChg chg="add mod modGraphic">
          <ac:chgData name="park ga youn" userId="e8e70111e1901dad" providerId="LiveId" clId="{529604D9-F435-4A26-9CF8-9D5BC0BAA78F}" dt="2020-05-15T05:42:43.661" v="3797" actId="20577"/>
          <ac:graphicFrameMkLst>
            <pc:docMk/>
            <pc:sldMk cId="2525007052" sldId="309"/>
            <ac:graphicFrameMk id="13" creationId="{913283BA-2E7E-4F7A-BA55-F19DB80F08CD}"/>
          </ac:graphicFrameMkLst>
        </pc:graphicFrameChg>
        <pc:graphicFrameChg chg="mod modGraphic">
          <ac:chgData name="park ga youn" userId="e8e70111e1901dad" providerId="LiveId" clId="{529604D9-F435-4A26-9CF8-9D5BC0BAA78F}" dt="2020-05-15T05:44:09.086" v="3832" actId="20577"/>
          <ac:graphicFrameMkLst>
            <pc:docMk/>
            <pc:sldMk cId="2525007052" sldId="309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15T05:44:34.680" v="3849" actId="20577"/>
        <pc:sldMkLst>
          <pc:docMk/>
          <pc:sldMk cId="743083456" sldId="310"/>
        </pc:sldMkLst>
        <pc:spChg chg="mod">
          <ac:chgData name="park ga youn" userId="e8e70111e1901dad" providerId="LiveId" clId="{529604D9-F435-4A26-9CF8-9D5BC0BAA78F}" dt="2020-05-15T05:44:30.241" v="3846" actId="20577"/>
          <ac:spMkLst>
            <pc:docMk/>
            <pc:sldMk cId="743083456" sldId="310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44:32.666" v="3847" actId="20577"/>
          <ac:spMkLst>
            <pc:docMk/>
            <pc:sldMk cId="743083456" sldId="310"/>
            <ac:spMk id="28" creationId="{BD9F2F9D-F7D9-49AD-8E13-EC0B73EB0BF5}"/>
          </ac:spMkLst>
        </pc:spChg>
        <pc:spChg chg="del mod">
          <ac:chgData name="park ga youn" userId="e8e70111e1901dad" providerId="LiveId" clId="{529604D9-F435-4A26-9CF8-9D5BC0BAA78F}" dt="2020-05-15T05:43:05.992" v="3805" actId="478"/>
          <ac:spMkLst>
            <pc:docMk/>
            <pc:sldMk cId="743083456" sldId="310"/>
            <ac:spMk id="29" creationId="{CE83B5D5-5315-4992-83E7-4F061CFE8013}"/>
          </ac:spMkLst>
        </pc:spChg>
        <pc:spChg chg="del mod">
          <ac:chgData name="park ga youn" userId="e8e70111e1901dad" providerId="LiveId" clId="{529604D9-F435-4A26-9CF8-9D5BC0BAA78F}" dt="2020-05-15T05:43:17.015" v="3808" actId="478"/>
          <ac:spMkLst>
            <pc:docMk/>
            <pc:sldMk cId="743083456" sldId="310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5:44:34.680" v="3849" actId="20577"/>
          <ac:spMkLst>
            <pc:docMk/>
            <pc:sldMk cId="743083456" sldId="310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44:27.988" v="3844" actId="20577"/>
          <ac:spMkLst>
            <pc:docMk/>
            <pc:sldMk cId="743083456" sldId="310"/>
            <ac:spMk id="34" creationId="{41742520-2E87-4938-928D-4FA5328F0D10}"/>
          </ac:spMkLst>
        </pc:spChg>
        <pc:graphicFrameChg chg="add del">
          <ac:chgData name="park ga youn" userId="e8e70111e1901dad" providerId="LiveId" clId="{529604D9-F435-4A26-9CF8-9D5BC0BAA78F}" dt="2020-05-15T05:44:17.897" v="3837"/>
          <ac:graphicFrameMkLst>
            <pc:docMk/>
            <pc:sldMk cId="743083456" sldId="310"/>
            <ac:graphicFrameMk id="2" creationId="{7A4922BF-6613-4E55-8147-F1B2EC718FA9}"/>
          </ac:graphicFrameMkLst>
        </pc:graphicFrameChg>
        <pc:graphicFrameChg chg="del">
          <ac:chgData name="park ga youn" userId="e8e70111e1901dad" providerId="LiveId" clId="{529604D9-F435-4A26-9CF8-9D5BC0BAA78F}" dt="2020-05-15T05:42:38.661" v="3794" actId="478"/>
          <ac:graphicFrameMkLst>
            <pc:docMk/>
            <pc:sldMk cId="743083456" sldId="310"/>
            <ac:graphicFrameMk id="11" creationId="{FB285770-6851-4487-96CA-4622EFDD7E9E}"/>
          </ac:graphicFrameMkLst>
        </pc:graphicFrameChg>
        <pc:graphicFrameChg chg="add mod">
          <ac:chgData name="park ga youn" userId="e8e70111e1901dad" providerId="LiveId" clId="{529604D9-F435-4A26-9CF8-9D5BC0BAA78F}" dt="2020-05-15T05:42:38.887" v="3795"/>
          <ac:graphicFrameMkLst>
            <pc:docMk/>
            <pc:sldMk cId="743083456" sldId="310"/>
            <ac:graphicFrameMk id="12" creationId="{C478A595-7B59-47FF-8C09-89C9559B3C40}"/>
          </ac:graphicFrameMkLst>
        </pc:graphicFrameChg>
        <pc:graphicFrameChg chg="add del mod modGraphic">
          <ac:chgData name="park ga youn" userId="e8e70111e1901dad" providerId="LiveId" clId="{529604D9-F435-4A26-9CF8-9D5BC0BAA78F}" dt="2020-05-15T05:44:16.450" v="3835" actId="478"/>
          <ac:graphicFrameMkLst>
            <pc:docMk/>
            <pc:sldMk cId="743083456" sldId="310"/>
            <ac:graphicFrameMk id="13" creationId="{2B4C1898-ADD6-4CBD-B968-8B94E7A2C3BE}"/>
          </ac:graphicFrameMkLst>
        </pc:graphicFrameChg>
        <pc:graphicFrameChg chg="add mod">
          <ac:chgData name="park ga youn" userId="e8e70111e1901dad" providerId="LiveId" clId="{529604D9-F435-4A26-9CF8-9D5BC0BAA78F}" dt="2020-05-15T05:44:23.608" v="3838"/>
          <ac:graphicFrameMkLst>
            <pc:docMk/>
            <pc:sldMk cId="743083456" sldId="310"/>
            <ac:graphicFrameMk id="14" creationId="{55D3909A-31E3-4F58-A3C6-4A056FB093DE}"/>
          </ac:graphicFrameMkLst>
        </pc:graphicFrameChg>
        <pc:graphicFrameChg chg="del">
          <ac:chgData name="park ga youn" userId="e8e70111e1901dad" providerId="LiveId" clId="{529604D9-F435-4A26-9CF8-9D5BC0BAA78F}" dt="2020-05-15T05:42:54.081" v="3800" actId="478"/>
          <ac:graphicFrameMkLst>
            <pc:docMk/>
            <pc:sldMk cId="743083456" sldId="310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21T16:29:25.053" v="7991" actId="20577"/>
        <pc:sldMkLst>
          <pc:docMk/>
          <pc:sldMk cId="3946182196" sldId="311"/>
        </pc:sldMkLst>
        <pc:spChg chg="del">
          <ac:chgData name="park ga youn" userId="e8e70111e1901dad" providerId="LiveId" clId="{529604D9-F435-4A26-9CF8-9D5BC0BAA78F}" dt="2020-05-15T05:45:40.462" v="3896" actId="478"/>
          <ac:spMkLst>
            <pc:docMk/>
            <pc:sldMk cId="3946182196" sldId="311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45:51.151" v="3900" actId="1076"/>
          <ac:spMkLst>
            <pc:docMk/>
            <pc:sldMk cId="3946182196" sldId="311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5:45:41.642" v="3897" actId="478"/>
          <ac:spMkLst>
            <pc:docMk/>
            <pc:sldMk cId="3946182196" sldId="311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45:57.503" v="3901" actId="478"/>
          <ac:spMkLst>
            <pc:docMk/>
            <pc:sldMk cId="3946182196" sldId="311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5:46:24.183" v="3916" actId="1076"/>
          <ac:spMkLst>
            <pc:docMk/>
            <pc:sldMk cId="3946182196" sldId="311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5:45:39.959" v="3895" actId="478"/>
          <ac:spMkLst>
            <pc:docMk/>
            <pc:sldMk cId="3946182196" sldId="311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45:38.752" v="3894" actId="478"/>
          <ac:spMkLst>
            <pc:docMk/>
            <pc:sldMk cId="3946182196" sldId="311"/>
            <ac:spMk id="35" creationId="{BB891855-FDC1-4DC2-B02F-1798C062F25F}"/>
          </ac:spMkLst>
        </pc:spChg>
        <pc:graphicFrameChg chg="add del">
          <ac:chgData name="park ga youn" userId="e8e70111e1901dad" providerId="LiveId" clId="{529604D9-F435-4A26-9CF8-9D5BC0BAA78F}" dt="2020-05-15T05:45:25.064" v="3889"/>
          <ac:graphicFrameMkLst>
            <pc:docMk/>
            <pc:sldMk cId="3946182196" sldId="311"/>
            <ac:graphicFrameMk id="2" creationId="{6CEA86CA-9A33-4640-99AB-9A499AF2FA36}"/>
          </ac:graphicFrameMkLst>
        </pc:graphicFrameChg>
        <pc:graphicFrameChg chg="del modGraphic">
          <ac:chgData name="park ga youn" userId="e8e70111e1901dad" providerId="LiveId" clId="{529604D9-F435-4A26-9CF8-9D5BC0BAA78F}" dt="2020-05-15T05:44:49.522" v="3852" actId="478"/>
          <ac:graphicFrameMkLst>
            <pc:docMk/>
            <pc:sldMk cId="3946182196" sldId="311"/>
            <ac:graphicFrameMk id="11" creationId="{FB285770-6851-4487-96CA-4622EFDD7E9E}"/>
          </ac:graphicFrameMkLst>
        </pc:graphicFrameChg>
        <pc:graphicFrameChg chg="add del mod">
          <ac:chgData name="park ga youn" userId="e8e70111e1901dad" providerId="LiveId" clId="{529604D9-F435-4A26-9CF8-9D5BC0BAA78F}" dt="2020-05-15T05:44:47.861" v="3851"/>
          <ac:graphicFrameMkLst>
            <pc:docMk/>
            <pc:sldMk cId="3946182196" sldId="311"/>
            <ac:graphicFrameMk id="12" creationId="{8CA523E4-32F0-4961-9045-ED4CB6A0F1FA}"/>
          </ac:graphicFrameMkLst>
        </pc:graphicFrameChg>
        <pc:graphicFrameChg chg="add mod modGraphic">
          <ac:chgData name="park ga youn" userId="e8e70111e1901dad" providerId="LiveId" clId="{529604D9-F435-4A26-9CF8-9D5BC0BAA78F}" dt="2020-05-21T16:29:25.053" v="7991" actId="20577"/>
          <ac:graphicFrameMkLst>
            <pc:docMk/>
            <pc:sldMk cId="3946182196" sldId="311"/>
            <ac:graphicFrameMk id="13" creationId="{F258D837-7895-471F-BACB-6D8DD5D185BF}"/>
          </ac:graphicFrameMkLst>
        </pc:graphicFrameChg>
        <pc:graphicFrameChg chg="del">
          <ac:chgData name="park ga youn" userId="e8e70111e1901dad" providerId="LiveId" clId="{529604D9-F435-4A26-9CF8-9D5BC0BAA78F}" dt="2020-05-15T05:45:20.620" v="3887" actId="478"/>
          <ac:graphicFrameMkLst>
            <pc:docMk/>
            <pc:sldMk cId="3946182196" sldId="311"/>
            <ac:graphicFrameMk id="15" creationId="{D370C56A-DE65-48B0-8045-4FF3CFEDA102}"/>
          </ac:graphicFrameMkLst>
        </pc:graphicFrameChg>
        <pc:graphicFrameChg chg="add mod modGraphic">
          <ac:chgData name="park ga youn" userId="e8e70111e1901dad" providerId="LiveId" clId="{529604D9-F435-4A26-9CF8-9D5BC0BAA78F}" dt="2020-05-15T05:47:26.522" v="3954"/>
          <ac:graphicFrameMkLst>
            <pc:docMk/>
            <pc:sldMk cId="3946182196" sldId="311"/>
            <ac:graphicFrameMk id="16" creationId="{E8A9B131-26B6-4B2D-94EA-52553ABAAF9B}"/>
          </ac:graphicFrameMkLst>
        </pc:graphicFrameChg>
        <pc:picChg chg="mod">
          <ac:chgData name="park ga youn" userId="e8e70111e1901dad" providerId="LiveId" clId="{529604D9-F435-4A26-9CF8-9D5BC0BAA78F}" dt="2020-05-15T05:45:34.895" v="3893" actId="1076"/>
          <ac:picMkLst>
            <pc:docMk/>
            <pc:sldMk cId="3946182196" sldId="311"/>
            <ac:picMk id="3" creationId="{75D0A1CA-A14A-48A8-AC18-DC40D503A504}"/>
          </ac:picMkLst>
        </pc:picChg>
      </pc:sldChg>
      <pc:sldChg chg="addSp delSp modSp mod">
        <pc:chgData name="park ga youn" userId="e8e70111e1901dad" providerId="LiveId" clId="{529604D9-F435-4A26-9CF8-9D5BC0BAA78F}" dt="2020-05-15T05:49:44.645" v="3972" actId="1076"/>
        <pc:sldMkLst>
          <pc:docMk/>
          <pc:sldMk cId="4293165209" sldId="312"/>
        </pc:sldMkLst>
        <pc:spChg chg="add del mod">
          <ac:chgData name="park ga youn" userId="e8e70111e1901dad" providerId="LiveId" clId="{529604D9-F435-4A26-9CF8-9D5BC0BAA78F}" dt="2020-05-15T05:49:17.740" v="3957"/>
          <ac:spMkLst>
            <pc:docMk/>
            <pc:sldMk cId="4293165209" sldId="312"/>
            <ac:spMk id="2" creationId="{B68B1E86-FFD9-4FC7-AEBB-8480232CB1C8}"/>
          </ac:spMkLst>
        </pc:spChg>
        <pc:spChg chg="mod">
          <ac:chgData name="park ga youn" userId="e8e70111e1901dad" providerId="LiveId" clId="{529604D9-F435-4A26-9CF8-9D5BC0BAA78F}" dt="2020-05-15T05:49:44.645" v="3972" actId="1076"/>
          <ac:spMkLst>
            <pc:docMk/>
            <pc:sldMk cId="4293165209" sldId="312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5:49:40.886" v="3970" actId="478"/>
          <ac:spMkLst>
            <pc:docMk/>
            <pc:sldMk cId="4293165209" sldId="312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5:49:42.122" v="3971" actId="478"/>
          <ac:spMkLst>
            <pc:docMk/>
            <pc:sldMk cId="4293165209" sldId="312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49:39.053" v="3968" actId="478"/>
          <ac:spMkLst>
            <pc:docMk/>
            <pc:sldMk cId="4293165209" sldId="312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49:39.600" v="3969" actId="478"/>
          <ac:spMkLst>
            <pc:docMk/>
            <pc:sldMk cId="4293165209" sldId="312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49:36.886" v="3967" actId="1076"/>
          <ac:spMkLst>
            <pc:docMk/>
            <pc:sldMk cId="4293165209" sldId="312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5:49:16.510" v="3955" actId="478"/>
          <ac:graphicFrameMkLst>
            <pc:docMk/>
            <pc:sldMk cId="4293165209" sldId="312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49:26.583" v="3964" actId="20577"/>
          <ac:graphicFrameMkLst>
            <pc:docMk/>
            <pc:sldMk cId="4293165209" sldId="312"/>
            <ac:graphicFrameMk id="12" creationId="{FA5B82D1-2731-4D2D-A90A-C4184D7E8697}"/>
          </ac:graphicFrameMkLst>
        </pc:graphicFrameChg>
        <pc:graphicFrameChg chg="add mod">
          <ac:chgData name="park ga youn" userId="e8e70111e1901dad" providerId="LiveId" clId="{529604D9-F435-4A26-9CF8-9D5BC0BAA78F}" dt="2020-05-15T05:49:32.844" v="3966"/>
          <ac:graphicFrameMkLst>
            <pc:docMk/>
            <pc:sldMk cId="4293165209" sldId="312"/>
            <ac:graphicFrameMk id="13" creationId="{F7393D4C-2E8E-4C41-991C-331656A4CD85}"/>
          </ac:graphicFrameMkLst>
        </pc:graphicFrameChg>
        <pc:graphicFrameChg chg="del">
          <ac:chgData name="park ga youn" userId="e8e70111e1901dad" providerId="LiveId" clId="{529604D9-F435-4A26-9CF8-9D5BC0BAA78F}" dt="2020-05-15T05:49:32.698" v="3965" actId="478"/>
          <ac:graphicFrameMkLst>
            <pc:docMk/>
            <pc:sldMk cId="4293165209" sldId="312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15T05:55:36.962" v="4133" actId="20577"/>
        <pc:sldMkLst>
          <pc:docMk/>
          <pc:sldMk cId="2348335067" sldId="314"/>
        </pc:sldMkLst>
        <pc:spChg chg="del mod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14" creationId="{FD74DC2A-D87A-46D8-AA6E-8B2D08C67237}"/>
          </ac:spMkLst>
        </pc:spChg>
        <pc:spChg chg="add mod">
          <ac:chgData name="park ga youn" userId="e8e70111e1901dad" providerId="LiveId" clId="{529604D9-F435-4A26-9CF8-9D5BC0BAA78F}" dt="2020-05-15T05:51:59.032" v="4051" actId="1076"/>
          <ac:spMkLst>
            <pc:docMk/>
            <pc:sldMk cId="2348335067" sldId="314"/>
            <ac:spMk id="15" creationId="{423E2578-1090-43F1-ACBB-2A4BCA754848}"/>
          </ac:spMkLst>
        </pc:spChg>
        <pc:spChg chg="add mod">
          <ac:chgData name="park ga youn" userId="e8e70111e1901dad" providerId="LiveId" clId="{529604D9-F435-4A26-9CF8-9D5BC0BAA78F}" dt="2020-05-15T05:52:03.816" v="4054" actId="20577"/>
          <ac:spMkLst>
            <pc:docMk/>
            <pc:sldMk cId="2348335067" sldId="314"/>
            <ac:spMk id="16" creationId="{85409609-8DBD-4E1E-B70B-6323171CF5EA}"/>
          </ac:spMkLst>
        </pc:spChg>
        <pc:spChg chg="add mod">
          <ac:chgData name="park ga youn" userId="e8e70111e1901dad" providerId="LiveId" clId="{529604D9-F435-4A26-9CF8-9D5BC0BAA78F}" dt="2020-05-15T05:52:08.302" v="4057" actId="20577"/>
          <ac:spMkLst>
            <pc:docMk/>
            <pc:sldMk cId="2348335067" sldId="314"/>
            <ac:spMk id="17" creationId="{940177D6-A5F1-4284-8978-37F0D38D4595}"/>
          </ac:spMkLst>
        </pc:spChg>
        <pc:spChg chg="add mod">
          <ac:chgData name="park ga youn" userId="e8e70111e1901dad" providerId="LiveId" clId="{529604D9-F435-4A26-9CF8-9D5BC0BAA78F}" dt="2020-05-15T05:52:18.371" v="4062" actId="1076"/>
          <ac:spMkLst>
            <pc:docMk/>
            <pc:sldMk cId="2348335067" sldId="314"/>
            <ac:spMk id="19" creationId="{D1080A26-DF8C-4B88-9B11-7CC9412789CC}"/>
          </ac:spMkLst>
        </pc:spChg>
        <pc:spChg chg="add mod">
          <ac:chgData name="park ga youn" userId="e8e70111e1901dad" providerId="LiveId" clId="{529604D9-F435-4A26-9CF8-9D5BC0BAA78F}" dt="2020-05-15T05:52:23.999" v="4065" actId="20577"/>
          <ac:spMkLst>
            <pc:docMk/>
            <pc:sldMk cId="2348335067" sldId="314"/>
            <ac:spMk id="20" creationId="{86632599-3C16-44FF-A60F-29AAD9C6D2E9}"/>
          </ac:spMkLst>
        </pc:spChg>
        <pc:spChg chg="add mod">
          <ac:chgData name="park ga youn" userId="e8e70111e1901dad" providerId="LiveId" clId="{529604D9-F435-4A26-9CF8-9D5BC0BAA78F}" dt="2020-05-15T05:52:30.796" v="4068" actId="20577"/>
          <ac:spMkLst>
            <pc:docMk/>
            <pc:sldMk cId="2348335067" sldId="314"/>
            <ac:spMk id="21" creationId="{E6C90449-9723-48F4-9DD9-817D9007E7AD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28" creationId="{BD9F2F9D-F7D9-49AD-8E13-EC0B73EB0BF5}"/>
          </ac:spMkLst>
        </pc:spChg>
        <pc:spChg chg="del mod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1" creationId="{133EAEEA-67A5-448E-8690-701BDD37208A}"/>
          </ac:spMkLst>
        </pc:spChg>
        <pc:spChg chg="del mod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5:55:36.962" v="4133" actId="20577"/>
          <ac:graphicFrameMkLst>
            <pc:docMk/>
            <pc:sldMk cId="2348335067" sldId="31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5:55:34.102" v="4131" actId="20577"/>
          <ac:graphicFrameMkLst>
            <pc:docMk/>
            <pc:sldMk cId="2348335067" sldId="314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5:50:56.687" v="4034" actId="478"/>
          <ac:picMkLst>
            <pc:docMk/>
            <pc:sldMk cId="2348335067" sldId="314"/>
            <ac:picMk id="3" creationId="{DA76B8B6-4C28-4B14-AD75-0A29EBDF1D48}"/>
          </ac:picMkLst>
        </pc:picChg>
        <pc:picChg chg="add mod modCrop">
          <ac:chgData name="park ga youn" userId="e8e70111e1901dad" providerId="LiveId" clId="{529604D9-F435-4A26-9CF8-9D5BC0BAA78F}" dt="2020-05-15T05:51:39.348" v="4048" actId="1076"/>
          <ac:picMkLst>
            <pc:docMk/>
            <pc:sldMk cId="2348335067" sldId="314"/>
            <ac:picMk id="4" creationId="{1FEC51C8-B6B0-4703-A6C0-CB3BA5E5875A}"/>
          </ac:picMkLst>
        </pc:picChg>
      </pc:sldChg>
      <pc:sldChg chg="addSp delSp modSp mod">
        <pc:chgData name="park ga youn" userId="e8e70111e1901dad" providerId="LiveId" clId="{529604D9-F435-4A26-9CF8-9D5BC0BAA78F}" dt="2020-05-15T05:57:29.610" v="4182" actId="1037"/>
        <pc:sldMkLst>
          <pc:docMk/>
          <pc:sldMk cId="630827357" sldId="315"/>
        </pc:sldMkLst>
        <pc:spChg chg="add mod">
          <ac:chgData name="park ga youn" userId="e8e70111e1901dad" providerId="LiveId" clId="{529604D9-F435-4A26-9CF8-9D5BC0BAA78F}" dt="2020-05-15T05:56:50.365" v="4158" actId="1076"/>
          <ac:spMkLst>
            <pc:docMk/>
            <pc:sldMk cId="630827357" sldId="315"/>
            <ac:spMk id="16" creationId="{10DFBF48-D43C-4C52-BD89-E5B92061E66E}"/>
          </ac:spMkLst>
        </pc:spChg>
        <pc:spChg chg="add mod">
          <ac:chgData name="park ga youn" userId="e8e70111e1901dad" providerId="LiveId" clId="{529604D9-F435-4A26-9CF8-9D5BC0BAA78F}" dt="2020-05-15T05:56:55.822" v="4162" actId="20577"/>
          <ac:spMkLst>
            <pc:docMk/>
            <pc:sldMk cId="630827357" sldId="315"/>
            <ac:spMk id="17" creationId="{AB07787E-C7E1-4AD7-9101-6BD492263180}"/>
          </ac:spMkLst>
        </pc:spChg>
        <pc:spChg chg="add mod">
          <ac:chgData name="park ga youn" userId="e8e70111e1901dad" providerId="LiveId" clId="{529604D9-F435-4A26-9CF8-9D5BC0BAA78F}" dt="2020-05-15T05:57:03.264" v="4166" actId="20577"/>
          <ac:spMkLst>
            <pc:docMk/>
            <pc:sldMk cId="630827357" sldId="315"/>
            <ac:spMk id="19" creationId="{D23F378F-4FD6-4D69-BA3C-0095D5F1BACC}"/>
          </ac:spMkLst>
        </pc:spChg>
        <pc:spChg chg="add mod">
          <ac:chgData name="park ga youn" userId="e8e70111e1901dad" providerId="LiveId" clId="{529604D9-F435-4A26-9CF8-9D5BC0BAA78F}" dt="2020-05-15T05:57:12.168" v="4172" actId="20577"/>
          <ac:spMkLst>
            <pc:docMk/>
            <pc:sldMk cId="630827357" sldId="315"/>
            <ac:spMk id="20" creationId="{09133CF7-CFB7-4452-9A6B-C7D11CC5BB34}"/>
          </ac:spMkLst>
        </pc:spChg>
        <pc:spChg chg="add mod">
          <ac:chgData name="park ga youn" userId="e8e70111e1901dad" providerId="LiveId" clId="{529604D9-F435-4A26-9CF8-9D5BC0BAA78F}" dt="2020-05-15T05:57:21.442" v="4177" actId="1076"/>
          <ac:spMkLst>
            <pc:docMk/>
            <pc:sldMk cId="630827357" sldId="315"/>
            <ac:spMk id="21" creationId="{D8CE8410-DB54-4EFA-B123-77A37E27E8EB}"/>
          </ac:spMkLst>
        </pc:spChg>
        <pc:spChg chg="add mod">
          <ac:chgData name="park ga youn" userId="e8e70111e1901dad" providerId="LiveId" clId="{529604D9-F435-4A26-9CF8-9D5BC0BAA78F}" dt="2020-05-15T05:57:29.610" v="4182" actId="1037"/>
          <ac:spMkLst>
            <pc:docMk/>
            <pc:sldMk cId="630827357" sldId="315"/>
            <ac:spMk id="22" creationId="{0975B966-9FBC-4D5D-B6ED-05355E7FDE74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5:56:15.937" v="4142" actId="478"/>
          <ac:spMkLst>
            <pc:docMk/>
            <pc:sldMk cId="630827357" sldId="315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5" creationId="{BB891855-FDC1-4DC2-B02F-1798C062F25F}"/>
          </ac:spMkLst>
        </pc:spChg>
        <pc:graphicFrameChg chg="del">
          <ac:chgData name="park ga youn" userId="e8e70111e1901dad" providerId="LiveId" clId="{529604D9-F435-4A26-9CF8-9D5BC0BAA78F}" dt="2020-05-15T05:55:54.665" v="4134" actId="478"/>
          <ac:graphicFrameMkLst>
            <pc:docMk/>
            <pc:sldMk cId="630827357" sldId="315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56:01.626" v="4137" actId="20577"/>
          <ac:graphicFrameMkLst>
            <pc:docMk/>
            <pc:sldMk cId="630827357" sldId="315"/>
            <ac:graphicFrameMk id="12" creationId="{1652F1FB-9E69-4619-9B74-419A790E8B75}"/>
          </ac:graphicFrameMkLst>
        </pc:graphicFrameChg>
        <pc:graphicFrameChg chg="add mod">
          <ac:chgData name="park ga youn" userId="e8e70111e1901dad" providerId="LiveId" clId="{529604D9-F435-4A26-9CF8-9D5BC0BAA78F}" dt="2020-05-15T05:56:43.117" v="4156"/>
          <ac:graphicFrameMkLst>
            <pc:docMk/>
            <pc:sldMk cId="630827357" sldId="315"/>
            <ac:graphicFrameMk id="15" creationId="{44947343-48BC-41E0-901A-C53D8BC4CCC3}"/>
          </ac:graphicFrameMkLst>
        </pc:graphicFrameChg>
        <pc:graphicFrameChg chg="del">
          <ac:chgData name="park ga youn" userId="e8e70111e1901dad" providerId="LiveId" clId="{529604D9-F435-4A26-9CF8-9D5BC0BAA78F}" dt="2020-05-15T05:56:39.726" v="4155" actId="478"/>
          <ac:graphicFrameMkLst>
            <pc:docMk/>
            <pc:sldMk cId="630827357" sldId="315"/>
            <ac:graphicFrameMk id="18" creationId="{F4F260CA-59D9-4FF1-95FA-1DF7FCC6938A}"/>
          </ac:graphicFrameMkLst>
        </pc:graphicFrameChg>
        <pc:picChg chg="add mod modCrop">
          <ac:chgData name="park ga youn" userId="e8e70111e1901dad" providerId="LiveId" clId="{529604D9-F435-4A26-9CF8-9D5BC0BAA78F}" dt="2020-05-15T05:56:36.041" v="4154" actId="1076"/>
          <ac:picMkLst>
            <pc:docMk/>
            <pc:sldMk cId="630827357" sldId="315"/>
            <ac:picMk id="3" creationId="{083F76D3-8BC3-4884-8FD9-FCB795967093}"/>
          </ac:picMkLst>
        </pc:picChg>
        <pc:picChg chg="del">
          <ac:chgData name="park ga youn" userId="e8e70111e1901dad" providerId="LiveId" clId="{529604D9-F435-4A26-9CF8-9D5BC0BAA78F}" dt="2020-05-15T05:56:12.805" v="4140" actId="478"/>
          <ac:picMkLst>
            <pc:docMk/>
            <pc:sldMk cId="630827357" sldId="315"/>
            <ac:picMk id="4" creationId="{9039B9D8-FA35-483B-BDBF-A953E77D06C4}"/>
          </ac:picMkLst>
        </pc:picChg>
      </pc:sldChg>
      <pc:sldChg chg="addSp delSp modSp mod">
        <pc:chgData name="park ga youn" userId="e8e70111e1901dad" providerId="LiveId" clId="{529604D9-F435-4A26-9CF8-9D5BC0BAA78F}" dt="2020-05-15T06:15:24.892" v="4504" actId="20577"/>
        <pc:sldMkLst>
          <pc:docMk/>
          <pc:sldMk cId="2956981434" sldId="316"/>
        </pc:sldMkLst>
        <pc:spChg chg="del">
          <ac:chgData name="park ga youn" userId="e8e70111e1901dad" providerId="LiveId" clId="{529604D9-F435-4A26-9CF8-9D5BC0BAA78F}" dt="2020-05-15T05:58:20.622" v="4195" actId="478"/>
          <ac:spMkLst>
            <pc:docMk/>
            <pc:sldMk cId="2956981434" sldId="316"/>
            <ac:spMk id="5" creationId="{260FC312-A979-46E5-9964-297B48B3E19E}"/>
          </ac:spMkLst>
        </pc:spChg>
        <pc:spChg chg="del mod">
          <ac:chgData name="park ga youn" userId="e8e70111e1901dad" providerId="LiveId" clId="{529604D9-F435-4A26-9CF8-9D5BC0BAA78F}" dt="2020-05-15T06:01:57.012" v="4236" actId="478"/>
          <ac:spMkLst>
            <pc:docMk/>
            <pc:sldMk cId="2956981434" sldId="316"/>
            <ac:spMk id="14" creationId="{FD74DC2A-D87A-46D8-AA6E-8B2D08C67237}"/>
          </ac:spMkLst>
        </pc:spChg>
        <pc:spChg chg="mod">
          <ac:chgData name="park ga youn" userId="e8e70111e1901dad" providerId="LiveId" clId="{529604D9-F435-4A26-9CF8-9D5BC0BAA78F}" dt="2020-05-15T06:07:54.567" v="4275" actId="14100"/>
          <ac:spMkLst>
            <pc:docMk/>
            <pc:sldMk cId="2956981434" sldId="316"/>
            <ac:spMk id="16" creationId="{A9FEA83C-C1C7-4668-9BA4-15510F2444DA}"/>
          </ac:spMkLst>
        </pc:spChg>
        <pc:spChg chg="mod">
          <ac:chgData name="park ga youn" userId="e8e70111e1901dad" providerId="LiveId" clId="{529604D9-F435-4A26-9CF8-9D5BC0BAA78F}" dt="2020-05-15T06:07:50.820" v="4271" actId="14100"/>
          <ac:spMkLst>
            <pc:docMk/>
            <pc:sldMk cId="2956981434" sldId="316"/>
            <ac:spMk id="17" creationId="{E22F2F88-0564-455A-9DCD-7A85ABE20DA5}"/>
          </ac:spMkLst>
        </pc:spChg>
        <pc:spChg chg="del">
          <ac:chgData name="park ga youn" userId="e8e70111e1901dad" providerId="LiveId" clId="{529604D9-F435-4A26-9CF8-9D5BC0BAA78F}" dt="2020-05-15T06:01:19.059" v="4217" actId="478"/>
          <ac:spMkLst>
            <pc:docMk/>
            <pc:sldMk cId="2956981434" sldId="316"/>
            <ac:spMk id="19" creationId="{667D4A2F-1435-45F4-BA40-45CCC83C47C5}"/>
          </ac:spMkLst>
        </pc:spChg>
        <pc:spChg chg="add mod">
          <ac:chgData name="park ga youn" userId="e8e70111e1901dad" providerId="LiveId" clId="{529604D9-F435-4A26-9CF8-9D5BC0BAA78F}" dt="2020-05-15T06:08:07.580" v="4283" actId="14100"/>
          <ac:spMkLst>
            <pc:docMk/>
            <pc:sldMk cId="2956981434" sldId="316"/>
            <ac:spMk id="20" creationId="{3445C44E-0B1D-4CF7-B088-63E898C6920A}"/>
          </ac:spMkLst>
        </pc:spChg>
        <pc:spChg chg="add mod">
          <ac:chgData name="park ga youn" userId="e8e70111e1901dad" providerId="LiveId" clId="{529604D9-F435-4A26-9CF8-9D5BC0BAA78F}" dt="2020-05-15T06:08:11.707" v="4287" actId="14100"/>
          <ac:spMkLst>
            <pc:docMk/>
            <pc:sldMk cId="2956981434" sldId="316"/>
            <ac:spMk id="21" creationId="{9A619FE1-14A6-4AF8-93FD-8B8AA878BEFE}"/>
          </ac:spMkLst>
        </pc:spChg>
        <pc:spChg chg="mod">
          <ac:chgData name="park ga youn" userId="e8e70111e1901dad" providerId="LiveId" clId="{529604D9-F435-4A26-9CF8-9D5BC0BAA78F}" dt="2020-05-15T06:07:35.270" v="4261" actId="20577"/>
          <ac:spMkLst>
            <pc:docMk/>
            <pc:sldMk cId="2956981434" sldId="31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6:07:37.656" v="4263" actId="20577"/>
          <ac:spMkLst>
            <pc:docMk/>
            <pc:sldMk cId="2956981434" sldId="31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6:08:00.321" v="4278" actId="14100"/>
          <ac:spMkLst>
            <pc:docMk/>
            <pc:sldMk cId="2956981434" sldId="316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01:23.258" v="4219" actId="478"/>
          <ac:spMkLst>
            <pc:docMk/>
            <pc:sldMk cId="2956981434" sldId="316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01:23.934" v="4220" actId="478"/>
          <ac:spMkLst>
            <pc:docMk/>
            <pc:sldMk cId="2956981434" sldId="31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09:01.225" v="4314" actId="1076"/>
          <ac:spMkLst>
            <pc:docMk/>
            <pc:sldMk cId="2956981434" sldId="316"/>
            <ac:spMk id="34" creationId="{41742520-2E87-4938-928D-4FA5328F0D10}"/>
          </ac:spMkLst>
        </pc:spChg>
        <pc:spChg chg="mod">
          <ac:chgData name="park ga youn" userId="e8e70111e1901dad" providerId="LiveId" clId="{529604D9-F435-4A26-9CF8-9D5BC0BAA78F}" dt="2020-05-15T06:07:43.949" v="4267" actId="14100"/>
          <ac:spMkLst>
            <pc:docMk/>
            <pc:sldMk cId="2956981434" sldId="316"/>
            <ac:spMk id="35" creationId="{BB891855-FDC1-4DC2-B02F-1798C062F25F}"/>
          </ac:spMkLst>
        </pc:spChg>
        <pc:graphicFrameChg chg="del modGraphic">
          <ac:chgData name="park ga youn" userId="e8e70111e1901dad" providerId="LiveId" clId="{529604D9-F435-4A26-9CF8-9D5BC0BAA78F}" dt="2020-05-15T06:14:27.108" v="4437" actId="478"/>
          <ac:graphicFrameMkLst>
            <pc:docMk/>
            <pc:sldMk cId="2956981434" sldId="31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6:15:24.892" v="4504" actId="20577"/>
          <ac:graphicFrameMkLst>
            <pc:docMk/>
            <pc:sldMk cId="2956981434" sldId="316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14:39.008" v="4466" actId="20577"/>
          <ac:graphicFrameMkLst>
            <pc:docMk/>
            <pc:sldMk cId="2956981434" sldId="316"/>
            <ac:graphicFrameMk id="22" creationId="{29C15108-310E-457C-807C-6EDB0314AB40}"/>
          </ac:graphicFrameMkLst>
        </pc:graphicFrameChg>
        <pc:picChg chg="add mod ord modCrop">
          <ac:chgData name="park ga youn" userId="e8e70111e1901dad" providerId="LiveId" clId="{529604D9-F435-4A26-9CF8-9D5BC0BAA78F}" dt="2020-05-15T06:01:08.145" v="4214" actId="167"/>
          <ac:picMkLst>
            <pc:docMk/>
            <pc:sldMk cId="2956981434" sldId="316"/>
            <ac:picMk id="3" creationId="{B06D2FA2-2057-4DF0-8D52-B43D3695092E}"/>
          </ac:picMkLst>
        </pc:picChg>
        <pc:picChg chg="del mod modCrop">
          <ac:chgData name="park ga youn" userId="e8e70111e1901dad" providerId="LiveId" clId="{529604D9-F435-4A26-9CF8-9D5BC0BAA78F}" dt="2020-05-15T06:00:25.663" v="4198" actId="478"/>
          <ac:picMkLst>
            <pc:docMk/>
            <pc:sldMk cId="2956981434" sldId="316"/>
            <ac:picMk id="4" creationId="{1DBDEDF7-4E03-46F4-B847-FC8257C1E641}"/>
          </ac:picMkLst>
        </pc:picChg>
      </pc:sldChg>
      <pc:sldChg chg="addSp delSp modSp mod">
        <pc:chgData name="park ga youn" userId="e8e70111e1901dad" providerId="LiveId" clId="{529604D9-F435-4A26-9CF8-9D5BC0BAA78F}" dt="2020-05-15T06:20:38.245" v="4554" actId="1076"/>
        <pc:sldMkLst>
          <pc:docMk/>
          <pc:sldMk cId="147537715" sldId="317"/>
        </pc:sldMkLst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4" creationId="{FD74DC2A-D87A-46D8-AA6E-8B2D08C67237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6" creationId="{A9FEA83C-C1C7-4668-9BA4-15510F2444DA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7" creationId="{E22F2F88-0564-455A-9DCD-7A85ABE20DA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9" creationId="{667D4A2F-1435-45F4-BA40-45CCC83C47C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1" creationId="{6779DAEB-83E7-403D-B340-D390017A9E8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2" creationId="{C3595294-EF82-46F4-AA05-3BE06283BA6F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2" creationId="{0C4FFDE1-C79A-4106-8B5E-5799E1BBF8BE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3" creationId="{6D4F441B-3BE9-4F23-B2E4-CB0133B66CB1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5" creationId="{BB891855-FDC1-4DC2-B02F-1798C062F25F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7" creationId="{C701354B-2E71-49FE-AC71-64405BCAD614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8" creationId="{C9BB2B9F-25C4-48D1-8F5E-71B99F8E905D}"/>
          </ac:spMkLst>
        </pc:spChg>
        <pc:spChg chg="add mod">
          <ac:chgData name="park ga youn" userId="e8e70111e1901dad" providerId="LiveId" clId="{529604D9-F435-4A26-9CF8-9D5BC0BAA78F}" dt="2020-05-15T06:20:23.280" v="4547" actId="1076"/>
          <ac:spMkLst>
            <pc:docMk/>
            <pc:sldMk cId="147537715" sldId="317"/>
            <ac:spMk id="39" creationId="{0F8868A0-1476-4E14-A44A-E571878EA305}"/>
          </ac:spMkLst>
        </pc:spChg>
        <pc:spChg chg="add mod">
          <ac:chgData name="park ga youn" userId="e8e70111e1901dad" providerId="LiveId" clId="{529604D9-F435-4A26-9CF8-9D5BC0BAA78F}" dt="2020-05-15T06:20:24.891" v="4548" actId="1076"/>
          <ac:spMkLst>
            <pc:docMk/>
            <pc:sldMk cId="147537715" sldId="317"/>
            <ac:spMk id="40" creationId="{34CBF619-7306-49E0-8A02-69D894C078B2}"/>
          </ac:spMkLst>
        </pc:spChg>
        <pc:spChg chg="add mod">
          <ac:chgData name="park ga youn" userId="e8e70111e1901dad" providerId="LiveId" clId="{529604D9-F435-4A26-9CF8-9D5BC0BAA78F}" dt="2020-05-15T06:20:33.822" v="4552" actId="1076"/>
          <ac:spMkLst>
            <pc:docMk/>
            <pc:sldMk cId="147537715" sldId="317"/>
            <ac:spMk id="41" creationId="{DA595A0F-56DE-48FC-854D-9C2275D63F5E}"/>
          </ac:spMkLst>
        </pc:spChg>
        <pc:spChg chg="add mod">
          <ac:chgData name="park ga youn" userId="e8e70111e1901dad" providerId="LiveId" clId="{529604D9-F435-4A26-9CF8-9D5BC0BAA78F}" dt="2020-05-15T06:20:20.507" v="4546" actId="1076"/>
          <ac:spMkLst>
            <pc:docMk/>
            <pc:sldMk cId="147537715" sldId="317"/>
            <ac:spMk id="42" creationId="{993AB51D-27D8-4A87-B8DD-01AAD583E316}"/>
          </ac:spMkLst>
        </pc:spChg>
        <pc:spChg chg="add mod">
          <ac:chgData name="park ga youn" userId="e8e70111e1901dad" providerId="LiveId" clId="{529604D9-F435-4A26-9CF8-9D5BC0BAA78F}" dt="2020-05-15T06:20:26.326" v="4549" actId="1076"/>
          <ac:spMkLst>
            <pc:docMk/>
            <pc:sldMk cId="147537715" sldId="317"/>
            <ac:spMk id="43" creationId="{657C7F23-3541-45D6-8309-A7A54FCB3436}"/>
          </ac:spMkLst>
        </pc:spChg>
        <pc:spChg chg="add mod">
          <ac:chgData name="park ga youn" userId="e8e70111e1901dad" providerId="LiveId" clId="{529604D9-F435-4A26-9CF8-9D5BC0BAA78F}" dt="2020-05-15T06:20:30.657" v="4551" actId="1076"/>
          <ac:spMkLst>
            <pc:docMk/>
            <pc:sldMk cId="147537715" sldId="317"/>
            <ac:spMk id="44" creationId="{348923B9-88E7-4476-95CA-16886E19DC59}"/>
          </ac:spMkLst>
        </pc:spChg>
        <pc:spChg chg="add mod">
          <ac:chgData name="park ga youn" userId="e8e70111e1901dad" providerId="LiveId" clId="{529604D9-F435-4A26-9CF8-9D5BC0BAA78F}" dt="2020-05-15T06:20:28.595" v="4550" actId="1076"/>
          <ac:spMkLst>
            <pc:docMk/>
            <pc:sldMk cId="147537715" sldId="317"/>
            <ac:spMk id="45" creationId="{10B754E6-BC32-4BA2-98DC-6A202617B15C}"/>
          </ac:spMkLst>
        </pc:spChg>
        <pc:spChg chg="add mod">
          <ac:chgData name="park ga youn" userId="e8e70111e1901dad" providerId="LiveId" clId="{529604D9-F435-4A26-9CF8-9D5BC0BAA78F}" dt="2020-05-15T06:20:36.163" v="4553" actId="1076"/>
          <ac:spMkLst>
            <pc:docMk/>
            <pc:sldMk cId="147537715" sldId="317"/>
            <ac:spMk id="46" creationId="{B03A62DE-A081-418C-B6A7-4FF78260B9FB}"/>
          </ac:spMkLst>
        </pc:spChg>
        <pc:spChg chg="add mod">
          <ac:chgData name="park ga youn" userId="e8e70111e1901dad" providerId="LiveId" clId="{529604D9-F435-4A26-9CF8-9D5BC0BAA78F}" dt="2020-05-15T06:20:38.245" v="4554" actId="1076"/>
          <ac:spMkLst>
            <pc:docMk/>
            <pc:sldMk cId="147537715" sldId="317"/>
            <ac:spMk id="47" creationId="{36FF7041-2B8A-4CA7-B422-456B3BF2F109}"/>
          </ac:spMkLst>
        </pc:spChg>
        <pc:grpChg chg="add mod">
          <ac:chgData name="park ga youn" userId="e8e70111e1901dad" providerId="LiveId" clId="{529604D9-F435-4A26-9CF8-9D5BC0BAA78F}" dt="2020-05-15T06:19:59.499" v="4544" actId="1076"/>
          <ac:grpSpMkLst>
            <pc:docMk/>
            <pc:sldMk cId="147537715" sldId="317"/>
            <ac:grpSpMk id="26" creationId="{BB8C69ED-93C7-4118-B448-7FCA6B0FC747}"/>
          </ac:grpSpMkLst>
        </pc:grpChg>
        <pc:grpChg chg="add mod">
          <ac:chgData name="park ga youn" userId="e8e70111e1901dad" providerId="LiveId" clId="{529604D9-F435-4A26-9CF8-9D5BC0BAA78F}" dt="2020-05-15T06:19:57.244" v="4543" actId="1076"/>
          <ac:grpSpMkLst>
            <pc:docMk/>
            <pc:sldMk cId="147537715" sldId="317"/>
            <ac:grpSpMk id="36" creationId="{9B809E47-8DC8-4D50-A8D8-E3E867B17D90}"/>
          </ac:grpSpMkLst>
        </pc:grpChg>
        <pc:graphicFrameChg chg="del">
          <ac:chgData name="park ga youn" userId="e8e70111e1901dad" providerId="LiveId" clId="{529604D9-F435-4A26-9CF8-9D5BC0BAA78F}" dt="2020-05-15T06:16:59.469" v="4506" actId="478"/>
          <ac:graphicFrameMkLst>
            <pc:docMk/>
            <pc:sldMk cId="147537715" sldId="317"/>
            <ac:graphicFrameMk id="11" creationId="{FB285770-6851-4487-96CA-4622EFDD7E9E}"/>
          </ac:graphicFrameMkLst>
        </pc:graphicFrameChg>
        <pc:graphicFrameChg chg="del modGraphic">
          <ac:chgData name="park ga youn" userId="e8e70111e1901dad" providerId="LiveId" clId="{529604D9-F435-4A26-9CF8-9D5BC0BAA78F}" dt="2020-05-15T06:17:12.233" v="4513" actId="478"/>
          <ac:graphicFrameMkLst>
            <pc:docMk/>
            <pc:sldMk cId="147537715" sldId="317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17:07.943" v="4511" actId="20577"/>
          <ac:graphicFrameMkLst>
            <pc:docMk/>
            <pc:sldMk cId="147537715" sldId="317"/>
            <ac:graphicFrameMk id="23" creationId="{79EB3005-0E43-4074-AFA6-03FC7FFA3F5A}"/>
          </ac:graphicFrameMkLst>
        </pc:graphicFrameChg>
        <pc:graphicFrameChg chg="add mod">
          <ac:chgData name="park ga youn" userId="e8e70111e1901dad" providerId="LiveId" clId="{529604D9-F435-4A26-9CF8-9D5BC0BAA78F}" dt="2020-05-15T06:17:15.768" v="4514"/>
          <ac:graphicFrameMkLst>
            <pc:docMk/>
            <pc:sldMk cId="147537715" sldId="317"/>
            <ac:graphicFrameMk id="24" creationId="{696144A7-2FC7-459C-930A-23F9F2D0FEF7}"/>
          </ac:graphicFrameMkLst>
        </pc:graphicFrameChg>
        <pc:picChg chg="del">
          <ac:chgData name="park ga youn" userId="e8e70111e1901dad" providerId="LiveId" clId="{529604D9-F435-4A26-9CF8-9D5BC0BAA78F}" dt="2020-05-15T06:16:56.652" v="4505" actId="478"/>
          <ac:picMkLst>
            <pc:docMk/>
            <pc:sldMk cId="147537715" sldId="317"/>
            <ac:picMk id="3" creationId="{B5FAF5A0-8ACC-45D1-B2F1-93423E906981}"/>
          </ac:picMkLst>
        </pc:picChg>
        <pc:picChg chg="add del mod">
          <ac:chgData name="park ga youn" userId="e8e70111e1901dad" providerId="LiveId" clId="{529604D9-F435-4A26-9CF8-9D5BC0BAA78F}" dt="2020-05-15T06:18:22.675" v="4518" actId="478"/>
          <ac:picMkLst>
            <pc:docMk/>
            <pc:sldMk cId="147537715" sldId="317"/>
            <ac:picMk id="4" creationId="{36E2E975-3101-46D1-B836-7A4DBA8EB330}"/>
          </ac:picMkLst>
        </pc:picChg>
        <pc:picChg chg="add mod modCrop">
          <ac:chgData name="park ga youn" userId="e8e70111e1901dad" providerId="LiveId" clId="{529604D9-F435-4A26-9CF8-9D5BC0BAA78F}" dt="2020-05-15T06:19:15.492" v="4532" actId="14100"/>
          <ac:picMkLst>
            <pc:docMk/>
            <pc:sldMk cId="147537715" sldId="317"/>
            <ac:picMk id="6" creationId="{78661C14-FF96-4B7C-A060-27FCDF82347C}"/>
          </ac:picMkLst>
        </pc:picChg>
        <pc:picChg chg="del">
          <ac:chgData name="park ga youn" userId="e8e70111e1901dad" providerId="LiveId" clId="{529604D9-F435-4A26-9CF8-9D5BC0BAA78F}" dt="2020-05-15T06:16:56.652" v="4505" actId="478"/>
          <ac:picMkLst>
            <pc:docMk/>
            <pc:sldMk cId="147537715" sldId="317"/>
            <ac:picMk id="20" creationId="{6C0D3F4A-A43A-4331-8302-80F561865A14}"/>
          </ac:picMkLst>
        </pc:picChg>
        <pc:picChg chg="add mod modCrop">
          <ac:chgData name="park ga youn" userId="e8e70111e1901dad" providerId="LiveId" clId="{529604D9-F435-4A26-9CF8-9D5BC0BAA78F}" dt="2020-05-15T06:19:36.492" v="4540" actId="1076"/>
          <ac:picMkLst>
            <pc:docMk/>
            <pc:sldMk cId="147537715" sldId="317"/>
            <ac:picMk id="25" creationId="{6054F38A-9D28-484D-9801-B3D6430483B2}"/>
          </ac:picMkLst>
        </pc:picChg>
      </pc:sldChg>
      <pc:sldChg chg="addSp delSp modSp mod">
        <pc:chgData name="park ga youn" userId="e8e70111e1901dad" providerId="LiveId" clId="{529604D9-F435-4A26-9CF8-9D5BC0BAA78F}" dt="2020-05-15T06:23:35.054" v="4816" actId="20577"/>
        <pc:sldMkLst>
          <pc:docMk/>
          <pc:sldMk cId="3518197793" sldId="318"/>
        </pc:sldMkLst>
        <pc:spChg chg="add mod">
          <ac:chgData name="park ga youn" userId="e8e70111e1901dad" providerId="LiveId" clId="{529604D9-F435-4A26-9CF8-9D5BC0BAA78F}" dt="2020-05-15T06:21:59.782" v="4619" actId="20577"/>
          <ac:spMkLst>
            <pc:docMk/>
            <pc:sldMk cId="3518197793" sldId="318"/>
            <ac:spMk id="14" creationId="{E6EA8F9B-F810-4C1A-9D95-3F49C9F2F362}"/>
          </ac:spMkLst>
        </pc:spChg>
        <pc:spChg chg="add mod">
          <ac:chgData name="park ga youn" userId="e8e70111e1901dad" providerId="LiveId" clId="{529604D9-F435-4A26-9CF8-9D5BC0BAA78F}" dt="2020-05-15T06:22:06.061" v="4625" actId="20577"/>
          <ac:spMkLst>
            <pc:docMk/>
            <pc:sldMk cId="3518197793" sldId="318"/>
            <ac:spMk id="15" creationId="{7D19CC11-9E31-4F50-9ED6-C366B0209EAC}"/>
          </ac:spMkLst>
        </pc:spChg>
        <pc:spChg chg="del">
          <ac:chgData name="park ga youn" userId="e8e70111e1901dad" providerId="LiveId" clId="{529604D9-F435-4A26-9CF8-9D5BC0BAA78F}" dt="2020-05-15T06:21:10.615" v="4596" actId="478"/>
          <ac:spMkLst>
            <pc:docMk/>
            <pc:sldMk cId="3518197793" sldId="318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6:21:12.190" v="4598" actId="478"/>
          <ac:spMkLst>
            <pc:docMk/>
            <pc:sldMk cId="3518197793" sldId="318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21:11.455" v="4597" actId="478"/>
          <ac:spMkLst>
            <pc:docMk/>
            <pc:sldMk cId="3518197793" sldId="318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21:12.770" v="4599" actId="478"/>
          <ac:spMkLst>
            <pc:docMk/>
            <pc:sldMk cId="3518197793" sldId="318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21:13.283" v="4600" actId="478"/>
          <ac:spMkLst>
            <pc:docMk/>
            <pc:sldMk cId="3518197793" sldId="318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6:21:09.694" v="4595" actId="478"/>
          <ac:spMkLst>
            <pc:docMk/>
            <pc:sldMk cId="3518197793" sldId="318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6:20:51.402" v="4555" actId="478"/>
          <ac:graphicFrameMkLst>
            <pc:docMk/>
            <pc:sldMk cId="3518197793" sldId="318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6:21:05.478" v="4594" actId="20577"/>
          <ac:graphicFrameMkLst>
            <pc:docMk/>
            <pc:sldMk cId="3518197793" sldId="318"/>
            <ac:graphicFrameMk id="12" creationId="{3AD05096-E7C6-4244-84F6-823EB511768F}"/>
          </ac:graphicFrameMkLst>
        </pc:graphicFrameChg>
        <pc:graphicFrameChg chg="add mod modGraphic">
          <ac:chgData name="park ga youn" userId="e8e70111e1901dad" providerId="LiveId" clId="{529604D9-F435-4A26-9CF8-9D5BC0BAA78F}" dt="2020-05-15T06:23:35.054" v="4816" actId="20577"/>
          <ac:graphicFrameMkLst>
            <pc:docMk/>
            <pc:sldMk cId="3518197793" sldId="318"/>
            <ac:graphicFrameMk id="13" creationId="{B68503FD-8353-40A1-99CF-03B807066B19}"/>
          </ac:graphicFrameMkLst>
        </pc:graphicFrameChg>
        <pc:graphicFrameChg chg="del">
          <ac:chgData name="park ga youn" userId="e8e70111e1901dad" providerId="LiveId" clId="{529604D9-F435-4A26-9CF8-9D5BC0BAA78F}" dt="2020-05-15T06:21:37.601" v="4613" actId="478"/>
          <ac:graphicFrameMkLst>
            <pc:docMk/>
            <pc:sldMk cId="3518197793" sldId="318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6:21:35.076" v="4612" actId="1076"/>
          <ac:picMkLst>
            <pc:docMk/>
            <pc:sldMk cId="3518197793" sldId="318"/>
            <ac:picMk id="4" creationId="{7485681C-32B7-400E-8CD2-295E1F3B039E}"/>
          </ac:picMkLst>
        </pc:picChg>
      </pc:sldChg>
      <pc:sldChg chg="addSp delSp modSp mod">
        <pc:chgData name="park ga youn" userId="e8e70111e1901dad" providerId="LiveId" clId="{529604D9-F435-4A26-9CF8-9D5BC0BAA78F}" dt="2020-05-15T06:38:21.458" v="5171" actId="14100"/>
        <pc:sldMkLst>
          <pc:docMk/>
          <pc:sldMk cId="1739305898" sldId="320"/>
        </pc:sldMkLst>
        <pc:spChg chg="mod">
          <ac:chgData name="park ga youn" userId="e8e70111e1901dad" providerId="LiveId" clId="{529604D9-F435-4A26-9CF8-9D5BC0BAA78F}" dt="2020-05-15T06:33:57.769" v="5092" actId="1076"/>
          <ac:spMkLst>
            <pc:docMk/>
            <pc:sldMk cId="1739305898" sldId="320"/>
            <ac:spMk id="15" creationId="{146A9695-E063-4D08-B289-016CC673107C}"/>
          </ac:spMkLst>
        </pc:spChg>
        <pc:spChg chg="del">
          <ac:chgData name="park ga youn" userId="e8e70111e1901dad" providerId="LiveId" clId="{529604D9-F435-4A26-9CF8-9D5BC0BAA78F}" dt="2020-05-15T06:27:18.838" v="4849" actId="478"/>
          <ac:spMkLst>
            <pc:docMk/>
            <pc:sldMk cId="1739305898" sldId="320"/>
            <ac:spMk id="16" creationId="{32B43FE7-C099-4672-A928-1799325E9F60}"/>
          </ac:spMkLst>
        </pc:spChg>
        <pc:spChg chg="del mod">
          <ac:chgData name="park ga youn" userId="e8e70111e1901dad" providerId="LiveId" clId="{529604D9-F435-4A26-9CF8-9D5BC0BAA78F}" dt="2020-05-15T06:27:17.782" v="4848" actId="478"/>
          <ac:spMkLst>
            <pc:docMk/>
            <pc:sldMk cId="1739305898" sldId="320"/>
            <ac:spMk id="17" creationId="{763C1470-1066-4152-9913-C3BD06A33AEE}"/>
          </ac:spMkLst>
        </pc:spChg>
        <pc:spChg chg="del mod">
          <ac:chgData name="park ga youn" userId="e8e70111e1901dad" providerId="LiveId" clId="{529604D9-F435-4A26-9CF8-9D5BC0BAA78F}" dt="2020-05-15T06:27:17.244" v="4847" actId="478"/>
          <ac:spMkLst>
            <pc:docMk/>
            <pc:sldMk cId="1739305898" sldId="320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26:52.419" v="4838" actId="478"/>
          <ac:spMkLst>
            <pc:docMk/>
            <pc:sldMk cId="1739305898" sldId="320"/>
            <ac:spMk id="20" creationId="{A51C39D1-35BC-4A1A-8B3A-00E731BB05FA}"/>
          </ac:spMkLst>
        </pc:spChg>
        <pc:spChg chg="add mod">
          <ac:chgData name="park ga youn" userId="e8e70111e1901dad" providerId="LiveId" clId="{529604D9-F435-4A26-9CF8-9D5BC0BAA78F}" dt="2020-05-15T06:34:04.890" v="5098" actId="20577"/>
          <ac:spMkLst>
            <pc:docMk/>
            <pc:sldMk cId="1739305898" sldId="320"/>
            <ac:spMk id="21" creationId="{37C807E2-0C06-4987-B5F2-ECC3A4F8BDF0}"/>
          </ac:spMkLst>
        </pc:spChg>
        <pc:spChg chg="mod">
          <ac:chgData name="park ga youn" userId="e8e70111e1901dad" providerId="LiveId" clId="{529604D9-F435-4A26-9CF8-9D5BC0BAA78F}" dt="2020-05-15T06:31:24.146" v="4884" actId="1076"/>
          <ac:spMkLst>
            <pc:docMk/>
            <pc:sldMk cId="1739305898" sldId="320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6:26:40.961" v="4831" actId="1076"/>
          <ac:spMkLst>
            <pc:docMk/>
            <pc:sldMk cId="1739305898" sldId="320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6:33:51.027" v="5088" actId="1076"/>
          <ac:spMkLst>
            <pc:docMk/>
            <pc:sldMk cId="1739305898" sldId="320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6:33:52.691" v="5089" actId="1076"/>
          <ac:spMkLst>
            <pc:docMk/>
            <pc:sldMk cId="1739305898" sldId="320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6:33:54.019" v="5090" actId="1076"/>
          <ac:spMkLst>
            <pc:docMk/>
            <pc:sldMk cId="1739305898" sldId="320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26:28.834" v="4826" actId="1076"/>
          <ac:spMkLst>
            <pc:docMk/>
            <pc:sldMk cId="1739305898" sldId="320"/>
            <ac:spMk id="34" creationId="{41742520-2E87-4938-928D-4FA5328F0D10}"/>
          </ac:spMkLst>
        </pc:spChg>
        <pc:spChg chg="mod">
          <ac:chgData name="park ga youn" userId="e8e70111e1901dad" providerId="LiveId" clId="{529604D9-F435-4A26-9CF8-9D5BC0BAA78F}" dt="2020-05-15T06:33:56.004" v="5091" actId="1076"/>
          <ac:spMkLst>
            <pc:docMk/>
            <pc:sldMk cId="1739305898" sldId="320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6:31:18.216" v="4883" actId="20577"/>
          <ac:graphicFrameMkLst>
            <pc:docMk/>
            <pc:sldMk cId="1739305898" sldId="32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6:38:21.458" v="5171" actId="14100"/>
          <ac:graphicFrameMkLst>
            <pc:docMk/>
            <pc:sldMk cId="1739305898" sldId="320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6:26:46.878" v="4835" actId="1076"/>
          <ac:picMkLst>
            <pc:docMk/>
            <pc:sldMk cId="1739305898" sldId="320"/>
            <ac:picMk id="4" creationId="{E145900E-83E6-4B04-9D50-AB4B535CA3CB}"/>
          </ac:picMkLst>
        </pc:picChg>
      </pc:sldChg>
      <pc:sldChg chg="addSp delSp modSp mod">
        <pc:chgData name="park ga youn" userId="e8e70111e1901dad" providerId="LiveId" clId="{529604D9-F435-4A26-9CF8-9D5BC0BAA78F}" dt="2020-05-15T06:39:47.151" v="5189" actId="1076"/>
        <pc:sldMkLst>
          <pc:docMk/>
          <pc:sldMk cId="3606691385" sldId="321"/>
        </pc:sldMkLst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5" creationId="{146A9695-E063-4D08-B289-016CC673107C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6" creationId="{32B43FE7-C099-4672-A928-1799325E9F60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7" creationId="{763C1470-1066-4152-9913-C3BD06A33AEE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37:35.625" v="5150" actId="478"/>
          <ac:spMkLst>
            <pc:docMk/>
            <pc:sldMk cId="3606691385" sldId="321"/>
            <ac:spMk id="22" creationId="{DBB87FD7-E373-4E07-95DE-0424CCDEB544}"/>
          </ac:spMkLst>
        </pc:spChg>
        <pc:spChg chg="del">
          <ac:chgData name="park ga youn" userId="e8e70111e1901dad" providerId="LiveId" clId="{529604D9-F435-4A26-9CF8-9D5BC0BAA78F}" dt="2020-05-15T06:37:36.612" v="5151" actId="478"/>
          <ac:spMkLst>
            <pc:docMk/>
            <pc:sldMk cId="3606691385" sldId="321"/>
            <ac:spMk id="23" creationId="{07AC0C46-A8EA-4833-9C3E-D6E802898448}"/>
          </ac:spMkLst>
        </pc:spChg>
        <pc:spChg chg="add del mod">
          <ac:chgData name="park ga youn" userId="e8e70111e1901dad" providerId="LiveId" clId="{529604D9-F435-4A26-9CF8-9D5BC0BAA78F}" dt="2020-05-15T06:39:08.888" v="5174"/>
          <ac:spMkLst>
            <pc:docMk/>
            <pc:sldMk cId="3606691385" sldId="321"/>
            <ac:spMk id="25" creationId="{9367E243-1F3D-4F64-8392-3AD0D7EF618F}"/>
          </ac:spMkLst>
        </pc:spChg>
        <pc:spChg chg="add mod">
          <ac:chgData name="park ga youn" userId="e8e70111e1901dad" providerId="LiveId" clId="{529604D9-F435-4A26-9CF8-9D5BC0BAA78F}" dt="2020-05-15T06:39:25.284" v="5177" actId="1076"/>
          <ac:spMkLst>
            <pc:docMk/>
            <pc:sldMk cId="3606691385" sldId="321"/>
            <ac:spMk id="26" creationId="{508602CF-6F47-48B6-A007-EB2727267C55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1" creationId="{133EAEEA-67A5-448E-8690-701BDD37208A}"/>
          </ac:spMkLst>
        </pc:spChg>
        <pc:spChg chg="add mod">
          <ac:chgData name="park ga youn" userId="e8e70111e1901dad" providerId="LiveId" clId="{529604D9-F435-4A26-9CF8-9D5BC0BAA78F}" dt="2020-05-15T06:39:29.706" v="5178" actId="1076"/>
          <ac:spMkLst>
            <pc:docMk/>
            <pc:sldMk cId="3606691385" sldId="321"/>
            <ac:spMk id="32" creationId="{D0D0DDD1-FAF4-4F75-AC9B-CB77DA365ACC}"/>
          </ac:spMkLst>
        </pc:spChg>
        <pc:spChg chg="add mod">
          <ac:chgData name="park ga youn" userId="e8e70111e1901dad" providerId="LiveId" clId="{529604D9-F435-4A26-9CF8-9D5BC0BAA78F}" dt="2020-05-15T06:39:32.763" v="5179" actId="1076"/>
          <ac:spMkLst>
            <pc:docMk/>
            <pc:sldMk cId="3606691385" sldId="321"/>
            <ac:spMk id="33" creationId="{8ACA109E-19C8-4725-8718-A83B5628B216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5" creationId="{BB891855-FDC1-4DC2-B02F-1798C062F25F}"/>
          </ac:spMkLst>
        </pc:spChg>
        <pc:spChg chg="add mod">
          <ac:chgData name="park ga youn" userId="e8e70111e1901dad" providerId="LiveId" clId="{529604D9-F435-4A26-9CF8-9D5BC0BAA78F}" dt="2020-05-15T06:39:34.077" v="5180" actId="1076"/>
          <ac:spMkLst>
            <pc:docMk/>
            <pc:sldMk cId="3606691385" sldId="321"/>
            <ac:spMk id="36" creationId="{707C7EC3-930F-4F92-BDF7-871852F0FFE6}"/>
          </ac:spMkLst>
        </pc:spChg>
        <pc:spChg chg="add mod">
          <ac:chgData name="park ga youn" userId="e8e70111e1901dad" providerId="LiveId" clId="{529604D9-F435-4A26-9CF8-9D5BC0BAA78F}" dt="2020-05-15T06:39:37.883" v="5181" actId="1076"/>
          <ac:spMkLst>
            <pc:docMk/>
            <pc:sldMk cId="3606691385" sldId="321"/>
            <ac:spMk id="37" creationId="{EFB07207-C06A-457A-AF0E-80B42C33A171}"/>
          </ac:spMkLst>
        </pc:spChg>
        <pc:spChg chg="add mod">
          <ac:chgData name="park ga youn" userId="e8e70111e1901dad" providerId="LiveId" clId="{529604D9-F435-4A26-9CF8-9D5BC0BAA78F}" dt="2020-05-15T06:39:23.222" v="5176" actId="1076"/>
          <ac:spMkLst>
            <pc:docMk/>
            <pc:sldMk cId="3606691385" sldId="321"/>
            <ac:spMk id="38" creationId="{7A26BEF8-3EED-4B47-949E-47993E39F131}"/>
          </ac:spMkLst>
        </pc:spChg>
        <pc:spChg chg="add mod">
          <ac:chgData name="park ga youn" userId="e8e70111e1901dad" providerId="LiveId" clId="{529604D9-F435-4A26-9CF8-9D5BC0BAA78F}" dt="2020-05-15T06:39:42.930" v="5187" actId="1035"/>
          <ac:spMkLst>
            <pc:docMk/>
            <pc:sldMk cId="3606691385" sldId="321"/>
            <ac:spMk id="39" creationId="{6709507D-E005-4385-9AA5-4411D0DC714C}"/>
          </ac:spMkLst>
        </pc:spChg>
        <pc:spChg chg="add mod">
          <ac:chgData name="park ga youn" userId="e8e70111e1901dad" providerId="LiveId" clId="{529604D9-F435-4A26-9CF8-9D5BC0BAA78F}" dt="2020-05-15T06:39:44.626" v="5188" actId="1076"/>
          <ac:spMkLst>
            <pc:docMk/>
            <pc:sldMk cId="3606691385" sldId="321"/>
            <ac:spMk id="40" creationId="{DB8A5BFD-9C66-4BE4-99DD-F63192896BF1}"/>
          </ac:spMkLst>
        </pc:spChg>
        <pc:spChg chg="add mod">
          <ac:chgData name="park ga youn" userId="e8e70111e1901dad" providerId="LiveId" clId="{529604D9-F435-4A26-9CF8-9D5BC0BAA78F}" dt="2020-05-15T06:39:47.151" v="5189" actId="1076"/>
          <ac:spMkLst>
            <pc:docMk/>
            <pc:sldMk cId="3606691385" sldId="321"/>
            <ac:spMk id="41" creationId="{6E707665-8EE5-4C14-ABD8-4E2A312BFD88}"/>
          </ac:spMkLst>
        </pc:spChg>
        <pc:graphicFrameChg chg="del">
          <ac:chgData name="park ga youn" userId="e8e70111e1901dad" providerId="LiveId" clId="{529604D9-F435-4A26-9CF8-9D5BC0BAA78F}" dt="2020-05-15T06:37:05.544" v="5144" actId="478"/>
          <ac:graphicFrameMkLst>
            <pc:docMk/>
            <pc:sldMk cId="3606691385" sldId="321"/>
            <ac:graphicFrameMk id="11" creationId="{FB285770-6851-4487-96CA-4622EFDD7E9E}"/>
          </ac:graphicFrameMkLst>
        </pc:graphicFrameChg>
        <pc:graphicFrameChg chg="del">
          <ac:chgData name="park ga youn" userId="e8e70111e1901dad" providerId="LiveId" clId="{529604D9-F435-4A26-9CF8-9D5BC0BAA78F}" dt="2020-05-15T06:38:16.490" v="5169" actId="478"/>
          <ac:graphicFrameMkLst>
            <pc:docMk/>
            <pc:sldMk cId="3606691385" sldId="321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37:10.040" v="5149" actId="20577"/>
          <ac:graphicFrameMkLst>
            <pc:docMk/>
            <pc:sldMk cId="3606691385" sldId="321"/>
            <ac:graphicFrameMk id="20" creationId="{2FEF7E29-3DC0-40BA-83E6-65EC92E59DA2}"/>
          </ac:graphicFrameMkLst>
        </pc:graphicFrameChg>
        <pc:graphicFrameChg chg="add mod">
          <ac:chgData name="park ga youn" userId="e8e70111e1901dad" providerId="LiveId" clId="{529604D9-F435-4A26-9CF8-9D5BC0BAA78F}" dt="2020-05-15T06:38:25.477" v="5172"/>
          <ac:graphicFrameMkLst>
            <pc:docMk/>
            <pc:sldMk cId="3606691385" sldId="321"/>
            <ac:graphicFrameMk id="24" creationId="{83C4F46F-69CC-451B-B5E3-F86AE38733FD}"/>
          </ac:graphicFrameMkLst>
        </pc:graphicFrameChg>
        <pc:picChg chg="del">
          <ac:chgData name="park ga youn" userId="e8e70111e1901dad" providerId="LiveId" clId="{529604D9-F435-4A26-9CF8-9D5BC0BAA78F}" dt="2020-05-15T06:37:40.811" v="5152" actId="478"/>
          <ac:picMkLst>
            <pc:docMk/>
            <pc:sldMk cId="3606691385" sldId="321"/>
            <ac:picMk id="3" creationId="{EED3BFCF-7FFE-4E85-97A0-E7AD23BF74C2}"/>
          </ac:picMkLst>
        </pc:picChg>
        <pc:picChg chg="add mod ord modCrop">
          <ac:chgData name="park ga youn" userId="e8e70111e1901dad" providerId="LiveId" clId="{529604D9-F435-4A26-9CF8-9D5BC0BAA78F}" dt="2020-05-15T06:38:12.028" v="5168" actId="167"/>
          <ac:picMkLst>
            <pc:docMk/>
            <pc:sldMk cId="3606691385" sldId="321"/>
            <ac:picMk id="4" creationId="{96A67A37-BE64-4107-A3E7-6920098E70C8}"/>
          </ac:picMkLst>
        </pc:picChg>
        <pc:picChg chg="del">
          <ac:chgData name="park ga youn" userId="e8e70111e1901dad" providerId="LiveId" clId="{529604D9-F435-4A26-9CF8-9D5BC0BAA78F}" dt="2020-05-15T06:37:40.811" v="5152" actId="478"/>
          <ac:picMkLst>
            <pc:docMk/>
            <pc:sldMk cId="3606691385" sldId="321"/>
            <ac:picMk id="21" creationId="{763BDAE1-C40E-4F1A-9D9A-3140B1A31D03}"/>
          </ac:picMkLst>
        </pc:picChg>
      </pc:sldChg>
      <pc:sldChg chg="addSp delSp modSp mod">
        <pc:chgData name="park ga youn" userId="e8e70111e1901dad" providerId="LiveId" clId="{529604D9-F435-4A26-9CF8-9D5BC0BAA78F}" dt="2020-05-15T06:46:17.423" v="5362" actId="2165"/>
        <pc:sldMkLst>
          <pc:docMk/>
          <pc:sldMk cId="4146752031" sldId="323"/>
        </pc:sldMkLst>
        <pc:spChg chg="del">
          <ac:chgData name="park ga youn" userId="e8e70111e1901dad" providerId="LiveId" clId="{529604D9-F435-4A26-9CF8-9D5BC0BAA78F}" dt="2020-05-15T06:45:09.503" v="5347" actId="478"/>
          <ac:spMkLst>
            <pc:docMk/>
            <pc:sldMk cId="4146752031" sldId="323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40:03.389" v="5192" actId="478"/>
          <ac:spMkLst>
            <pc:docMk/>
            <pc:sldMk cId="4146752031" sldId="323"/>
            <ac:spMk id="21" creationId="{639E0A52-DFAF-4AAB-AADE-690BBF9CA86F}"/>
          </ac:spMkLst>
        </pc:spChg>
        <pc:spChg chg="mod">
          <ac:chgData name="park ga youn" userId="e8e70111e1901dad" providerId="LiveId" clId="{529604D9-F435-4A26-9CF8-9D5BC0BAA78F}" dt="2020-05-15T06:43:20.657" v="5285"/>
          <ac:spMkLst>
            <pc:docMk/>
            <pc:sldMk cId="4146752031" sldId="323"/>
            <ac:spMk id="23" creationId="{A1513620-8586-4CE9-8DBA-5BE20D4D3777}"/>
          </ac:spMkLst>
        </pc:spChg>
        <pc:spChg chg="mod">
          <ac:chgData name="park ga youn" userId="e8e70111e1901dad" providerId="LiveId" clId="{529604D9-F435-4A26-9CF8-9D5BC0BAA78F}" dt="2020-05-15T06:43:20.657" v="5285"/>
          <ac:spMkLst>
            <pc:docMk/>
            <pc:sldMk cId="4146752031" sldId="323"/>
            <ac:spMk id="24" creationId="{2CABD4F8-96FB-4CF1-8D60-9EC490C68ED8}"/>
          </ac:spMkLst>
        </pc:spChg>
        <pc:spChg chg="mod">
          <ac:chgData name="park ga youn" userId="e8e70111e1901dad" providerId="LiveId" clId="{529604D9-F435-4A26-9CF8-9D5BC0BAA78F}" dt="2020-05-15T06:45:03.161" v="5345" actId="1076"/>
          <ac:spMkLst>
            <pc:docMk/>
            <pc:sldMk cId="4146752031" sldId="323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6:45:07.458" v="5346" actId="1076"/>
          <ac:spMkLst>
            <pc:docMk/>
            <pc:sldMk cId="4146752031" sldId="323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45:12.525" v="5351" actId="478"/>
          <ac:spMkLst>
            <pc:docMk/>
            <pc:sldMk cId="4146752031" sldId="323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45:11.770" v="5350" actId="478"/>
          <ac:spMkLst>
            <pc:docMk/>
            <pc:sldMk cId="4146752031" sldId="323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45:11.295" v="5349" actId="478"/>
          <ac:spMkLst>
            <pc:docMk/>
            <pc:sldMk cId="4146752031" sldId="323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43:28.551" v="5287" actId="1076"/>
          <ac:spMkLst>
            <pc:docMk/>
            <pc:sldMk cId="4146752031" sldId="323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6:45:10.319" v="5348" actId="478"/>
          <ac:spMkLst>
            <pc:docMk/>
            <pc:sldMk cId="4146752031" sldId="323"/>
            <ac:spMk id="35" creationId="{BB891855-FDC1-4DC2-B02F-1798C062F25F}"/>
          </ac:spMkLst>
        </pc:spChg>
        <pc:grpChg chg="add mod">
          <ac:chgData name="park ga youn" userId="e8e70111e1901dad" providerId="LiveId" clId="{529604D9-F435-4A26-9CF8-9D5BC0BAA78F}" dt="2020-05-15T06:43:23.329" v="5286" actId="1076"/>
          <ac:grpSpMkLst>
            <pc:docMk/>
            <pc:sldMk cId="4146752031" sldId="323"/>
            <ac:grpSpMk id="22" creationId="{0C892CC6-59E9-4E93-BD3F-F82D4A701AC9}"/>
          </ac:grpSpMkLst>
        </pc:grpChg>
        <pc:graphicFrameChg chg="add del">
          <ac:chgData name="park ga youn" userId="e8e70111e1901dad" providerId="LiveId" clId="{529604D9-F435-4A26-9CF8-9D5BC0BAA78F}" dt="2020-05-15T06:41:54.606" v="5258"/>
          <ac:graphicFrameMkLst>
            <pc:docMk/>
            <pc:sldMk cId="4146752031" sldId="323"/>
            <ac:graphicFrameMk id="4" creationId="{94BDDB1E-01F0-466D-80A4-14ED22D2165B}"/>
          </ac:graphicFrameMkLst>
        </pc:graphicFrameChg>
        <pc:graphicFrameChg chg="del">
          <ac:chgData name="park ga youn" userId="e8e70111e1901dad" providerId="LiveId" clId="{529604D9-F435-4A26-9CF8-9D5BC0BAA78F}" dt="2020-05-15T06:41:15.403" v="5218" actId="478"/>
          <ac:graphicFrameMkLst>
            <pc:docMk/>
            <pc:sldMk cId="4146752031" sldId="323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6:41:44.709" v="5255" actId="20577"/>
          <ac:graphicFrameMkLst>
            <pc:docMk/>
            <pc:sldMk cId="4146752031" sldId="323"/>
            <ac:graphicFrameMk id="16" creationId="{1865EC85-DF4C-43E2-8580-BB7C20231194}"/>
          </ac:graphicFrameMkLst>
        </pc:graphicFrameChg>
        <pc:graphicFrameChg chg="del">
          <ac:chgData name="park ga youn" userId="e8e70111e1901dad" providerId="LiveId" clId="{529604D9-F435-4A26-9CF8-9D5BC0BAA78F}" dt="2020-05-15T06:41:49.827" v="5256" actId="478"/>
          <ac:graphicFrameMkLst>
            <pc:docMk/>
            <pc:sldMk cId="4146752031" sldId="323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46:17.423" v="5362" actId="2165"/>
          <ac:graphicFrameMkLst>
            <pc:docMk/>
            <pc:sldMk cId="4146752031" sldId="323"/>
            <ac:graphicFrameMk id="20" creationId="{5FCB7284-62E6-4AF8-9588-6E1EFC8A4F2E}"/>
          </ac:graphicFrameMkLst>
        </pc:graphicFrameChg>
        <pc:picChg chg="add del mod ord modCrop">
          <ac:chgData name="park ga youn" userId="e8e70111e1901dad" providerId="LiveId" clId="{529604D9-F435-4A26-9CF8-9D5BC0BAA78F}" dt="2020-05-15T06:42:40.434" v="5262" actId="478"/>
          <ac:picMkLst>
            <pc:docMk/>
            <pc:sldMk cId="4146752031" sldId="323"/>
            <ac:picMk id="3" creationId="{4D5015C4-2585-4542-A159-6CACF8B5D85E}"/>
          </ac:picMkLst>
        </pc:picChg>
        <pc:picChg chg="del mod modCrop">
          <ac:chgData name="park ga youn" userId="e8e70111e1901dad" providerId="LiveId" clId="{529604D9-F435-4A26-9CF8-9D5BC0BAA78F}" dt="2020-05-15T06:40:14.270" v="5197" actId="478"/>
          <ac:picMkLst>
            <pc:docMk/>
            <pc:sldMk cId="4146752031" sldId="323"/>
            <ac:picMk id="6" creationId="{851E30D5-E9A4-4030-8DDA-464832E0DDCC}"/>
          </ac:picMkLst>
        </pc:picChg>
        <pc:picChg chg="add mod ord modCrop">
          <ac:chgData name="park ga youn" userId="e8e70111e1901dad" providerId="LiveId" clId="{529604D9-F435-4A26-9CF8-9D5BC0BAA78F}" dt="2020-05-15T06:43:11.565" v="5284" actId="1036"/>
          <ac:picMkLst>
            <pc:docMk/>
            <pc:sldMk cId="4146752031" sldId="323"/>
            <ac:picMk id="7" creationId="{236B9396-7A63-4091-8D9C-04FDE4A1C8CC}"/>
          </ac:picMkLst>
        </pc:picChg>
      </pc:sldChg>
      <pc:sldChg chg="addSp delSp modSp mod">
        <pc:chgData name="park ga youn" userId="e8e70111e1901dad" providerId="LiveId" clId="{529604D9-F435-4A26-9CF8-9D5BC0BAA78F}" dt="2020-05-15T06:53:54.803" v="5468" actId="20577"/>
        <pc:sldMkLst>
          <pc:docMk/>
          <pc:sldMk cId="2393761149" sldId="324"/>
        </pc:sldMkLst>
        <pc:spChg chg="mod">
          <ac:chgData name="park ga youn" userId="e8e70111e1901dad" providerId="LiveId" clId="{529604D9-F435-4A26-9CF8-9D5BC0BAA78F}" dt="2020-05-15T06:46:52.470" v="5374"/>
          <ac:spMkLst>
            <pc:docMk/>
            <pc:sldMk cId="2393761149" sldId="324"/>
            <ac:spMk id="14" creationId="{E019F880-4CC4-412E-8976-E92688C70C2D}"/>
          </ac:spMkLst>
        </pc:spChg>
        <pc:spChg chg="mod">
          <ac:chgData name="park ga youn" userId="e8e70111e1901dad" providerId="LiveId" clId="{529604D9-F435-4A26-9CF8-9D5BC0BAA78F}" dt="2020-05-15T06:46:52.470" v="5374"/>
          <ac:spMkLst>
            <pc:docMk/>
            <pc:sldMk cId="2393761149" sldId="324"/>
            <ac:spMk id="15" creationId="{465B4B9D-7C6B-47B5-9E60-8C75DBB51A5B}"/>
          </ac:spMkLst>
        </pc:spChg>
        <pc:spChg chg="mod">
          <ac:chgData name="park ga youn" userId="e8e70111e1901dad" providerId="LiveId" clId="{529604D9-F435-4A26-9CF8-9D5BC0BAA78F}" dt="2020-05-15T06:47:51.072" v="5389" actId="14100"/>
          <ac:spMkLst>
            <pc:docMk/>
            <pc:sldMk cId="2393761149" sldId="324"/>
            <ac:spMk id="17" creationId="{763C1470-1066-4152-9913-C3BD06A33AEE}"/>
          </ac:spMkLst>
        </pc:spChg>
        <pc:spChg chg="del">
          <ac:chgData name="park ga youn" userId="e8e70111e1901dad" providerId="LiveId" clId="{529604D9-F435-4A26-9CF8-9D5BC0BAA78F}" dt="2020-05-15T06:47:54.428" v="5390" actId="478"/>
          <ac:spMkLst>
            <pc:docMk/>
            <pc:sldMk cId="2393761149" sldId="324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47:55.974" v="5392" actId="478"/>
          <ac:spMkLst>
            <pc:docMk/>
            <pc:sldMk cId="2393761149" sldId="324"/>
            <ac:spMk id="20" creationId="{A51C39D1-35BC-4A1A-8B3A-00E731BB05FA}"/>
          </ac:spMkLst>
        </pc:spChg>
        <pc:spChg chg="del">
          <ac:chgData name="park ga youn" userId="e8e70111e1901dad" providerId="LiveId" clId="{529604D9-F435-4A26-9CF8-9D5BC0BAA78F}" dt="2020-05-15T06:46:26.600" v="5364" actId="478"/>
          <ac:spMkLst>
            <pc:docMk/>
            <pc:sldMk cId="2393761149" sldId="324"/>
            <ac:spMk id="21" creationId="{7126C687-DBB6-4751-A8C0-1B9699C898CF}"/>
          </ac:spMkLst>
        </pc:spChg>
        <pc:spChg chg="del">
          <ac:chgData name="park ga youn" userId="e8e70111e1901dad" providerId="LiveId" clId="{529604D9-F435-4A26-9CF8-9D5BC0BAA78F}" dt="2020-05-15T06:47:55.143" v="5391" actId="478"/>
          <ac:spMkLst>
            <pc:docMk/>
            <pc:sldMk cId="2393761149" sldId="324"/>
            <ac:spMk id="22" creationId="{AB964EBA-05C9-4CB5-8DA5-3B6891A1942C}"/>
          </ac:spMkLst>
        </pc:spChg>
        <pc:spChg chg="del">
          <ac:chgData name="park ga youn" userId="e8e70111e1901dad" providerId="LiveId" clId="{529604D9-F435-4A26-9CF8-9D5BC0BAA78F}" dt="2020-05-15T06:47:56.486" v="5393" actId="478"/>
          <ac:spMkLst>
            <pc:docMk/>
            <pc:sldMk cId="2393761149" sldId="324"/>
            <ac:spMk id="23" creationId="{A236F705-FFB5-4D5C-9570-1C276947B98A}"/>
          </ac:spMkLst>
        </pc:spChg>
        <pc:spChg chg="add mod">
          <ac:chgData name="park ga youn" userId="e8e70111e1901dad" providerId="LiveId" clId="{529604D9-F435-4A26-9CF8-9D5BC0BAA78F}" dt="2020-05-15T06:48:06.669" v="5398" actId="20577"/>
          <ac:spMkLst>
            <pc:docMk/>
            <pc:sldMk cId="2393761149" sldId="324"/>
            <ac:spMk id="24" creationId="{A6E89956-ACD7-40AE-9311-13F3E8AD8607}"/>
          </ac:spMkLst>
        </pc:spChg>
        <pc:spChg chg="add mod">
          <ac:chgData name="park ga youn" userId="e8e70111e1901dad" providerId="LiveId" clId="{529604D9-F435-4A26-9CF8-9D5BC0BAA78F}" dt="2020-05-15T06:48:15.532" v="5402" actId="20577"/>
          <ac:spMkLst>
            <pc:docMk/>
            <pc:sldMk cId="2393761149" sldId="324"/>
            <ac:spMk id="25" creationId="{7A91E6E3-BF51-4EC2-A91A-76477B0840E7}"/>
          </ac:spMkLst>
        </pc:spChg>
        <pc:spChg chg="add mod">
          <ac:chgData name="park ga youn" userId="e8e70111e1901dad" providerId="LiveId" clId="{529604D9-F435-4A26-9CF8-9D5BC0BAA78F}" dt="2020-05-15T06:53:23.961" v="5463" actId="1035"/>
          <ac:spMkLst>
            <pc:docMk/>
            <pc:sldMk cId="2393761149" sldId="324"/>
            <ac:spMk id="26" creationId="{145156B4-B79F-4D0D-9664-019B9FCBF730}"/>
          </ac:spMkLst>
        </pc:spChg>
        <pc:spChg chg="mod">
          <ac:chgData name="park ga youn" userId="e8e70111e1901dad" providerId="LiveId" clId="{529604D9-F435-4A26-9CF8-9D5BC0BAA78F}" dt="2020-05-15T06:48:00.535" v="5395" actId="20577"/>
          <ac:spMkLst>
            <pc:docMk/>
            <pc:sldMk cId="2393761149" sldId="324"/>
            <ac:spMk id="34" creationId="{41742520-2E87-4938-928D-4FA5328F0D10}"/>
          </ac:spMkLst>
        </pc:spChg>
        <pc:grpChg chg="add mod">
          <ac:chgData name="park ga youn" userId="e8e70111e1901dad" providerId="LiveId" clId="{529604D9-F435-4A26-9CF8-9D5BC0BAA78F}" dt="2020-05-15T06:47:11.975" v="5384" actId="688"/>
          <ac:grpSpMkLst>
            <pc:docMk/>
            <pc:sldMk cId="2393761149" sldId="324"/>
            <ac:grpSpMk id="13" creationId="{5DEC45C8-2701-4527-A65C-59949EB38349}"/>
          </ac:grpSpMkLst>
        </pc:grpChg>
        <pc:graphicFrameChg chg="del">
          <ac:chgData name="park ga youn" userId="e8e70111e1901dad" providerId="LiveId" clId="{529604D9-F435-4A26-9CF8-9D5BC0BAA78F}" dt="2020-05-15T06:46:25.475" v="5363" actId="478"/>
          <ac:graphicFrameMkLst>
            <pc:docMk/>
            <pc:sldMk cId="2393761149" sldId="32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6:53:54.803" v="5468" actId="20577"/>
          <ac:graphicFrameMkLst>
            <pc:docMk/>
            <pc:sldMk cId="2393761149" sldId="324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6:40:45.346" v="5208" actId="478"/>
          <ac:picMkLst>
            <pc:docMk/>
            <pc:sldMk cId="2393761149" sldId="324"/>
            <ac:picMk id="6" creationId="{851E30D5-E9A4-4030-8DDA-464832E0DDCC}"/>
          </ac:picMkLst>
        </pc:picChg>
        <pc:picChg chg="add mod ord modCrop">
          <ac:chgData name="park ga youn" userId="e8e70111e1901dad" providerId="LiveId" clId="{529604D9-F435-4A26-9CF8-9D5BC0BAA78F}" dt="2020-05-15T06:47:08.322" v="5382" actId="1076"/>
          <ac:picMkLst>
            <pc:docMk/>
            <pc:sldMk cId="2393761149" sldId="324"/>
            <ac:picMk id="12" creationId="{4533AE33-7FCA-43A5-BC50-96DFC7271222}"/>
          </ac:picMkLst>
        </pc:picChg>
        <pc:picChg chg="add mod">
          <ac:chgData name="park ga youn" userId="e8e70111e1901dad" providerId="LiveId" clId="{529604D9-F435-4A26-9CF8-9D5BC0BAA78F}" dt="2020-05-15T06:46:56.752" v="5378" actId="571"/>
          <ac:picMkLst>
            <pc:docMk/>
            <pc:sldMk cId="2393761149" sldId="324"/>
            <ac:picMk id="16" creationId="{8BC49A55-9B09-455F-A40E-C441079427D0}"/>
          </ac:picMkLst>
        </pc:picChg>
      </pc:sldChg>
      <pc:sldChg chg="add del">
        <pc:chgData name="park ga youn" userId="e8e70111e1901dad" providerId="LiveId" clId="{529604D9-F435-4A26-9CF8-9D5BC0BAA78F}" dt="2020-06-15T09:06:41.421" v="8347" actId="47"/>
        <pc:sldMkLst>
          <pc:docMk/>
          <pc:sldMk cId="2023816733" sldId="325"/>
        </pc:sldMkLst>
      </pc:sldChg>
      <pc:sldChg chg="addSp delSp modSp add del mod">
        <pc:chgData name="park ga youn" userId="e8e70111e1901dad" providerId="LiveId" clId="{529604D9-F435-4A26-9CF8-9D5BC0BAA78F}" dt="2020-06-15T09:06:42.283" v="8348" actId="47"/>
        <pc:sldMkLst>
          <pc:docMk/>
          <pc:sldMk cId="1937532109" sldId="326"/>
        </pc:sldMkLst>
        <pc:spChg chg="mod">
          <ac:chgData name="park ga youn" userId="e8e70111e1901dad" providerId="LiveId" clId="{529604D9-F435-4A26-9CF8-9D5BC0BAA78F}" dt="2020-05-15T07:05:31.340" v="5728" actId="1076"/>
          <ac:spMkLst>
            <pc:docMk/>
            <pc:sldMk cId="1937532109" sldId="32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7:05:32.453" v="5729" actId="1076"/>
          <ac:spMkLst>
            <pc:docMk/>
            <pc:sldMk cId="1937532109" sldId="32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7:05:33.869" v="5730" actId="1076"/>
          <ac:spMkLst>
            <pc:docMk/>
            <pc:sldMk cId="1937532109" sldId="326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7:05:35.671" v="5731" actId="1076"/>
          <ac:spMkLst>
            <pc:docMk/>
            <pc:sldMk cId="1937532109" sldId="326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7:05:37.699" v="5732" actId="1076"/>
          <ac:spMkLst>
            <pc:docMk/>
            <pc:sldMk cId="1937532109" sldId="32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7:05:29.300" v="5727" actId="1076"/>
          <ac:spMkLst>
            <pc:docMk/>
            <pc:sldMk cId="1937532109" sldId="326"/>
            <ac:spMk id="34" creationId="{41742520-2E87-4938-928D-4FA5328F0D10}"/>
          </ac:spMkLst>
        </pc:spChg>
        <pc:spChg chg="del mod">
          <ac:chgData name="park ga youn" userId="e8e70111e1901dad" providerId="LiveId" clId="{529604D9-F435-4A26-9CF8-9D5BC0BAA78F}" dt="2020-05-15T07:05:39.467" v="5733" actId="478"/>
          <ac:spMkLst>
            <pc:docMk/>
            <pc:sldMk cId="1937532109" sldId="326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7:18:34.868" v="5894" actId="20577"/>
          <ac:graphicFrameMkLst>
            <pc:docMk/>
            <pc:sldMk cId="1937532109" sldId="32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7:19:42.026" v="5897" actId="14100"/>
          <ac:graphicFrameMkLst>
            <pc:docMk/>
            <pc:sldMk cId="1937532109" sldId="326"/>
            <ac:graphicFrameMk id="18" creationId="{F4F260CA-59D9-4FF1-95FA-1DF7FCC6938A}"/>
          </ac:graphicFrameMkLst>
        </pc:graphicFrameChg>
        <pc:picChg chg="del mod modCrop">
          <ac:chgData name="park ga youn" userId="e8e70111e1901dad" providerId="LiveId" clId="{529604D9-F435-4A26-9CF8-9D5BC0BAA78F}" dt="2020-05-15T07:04:54.276" v="5717" actId="478"/>
          <ac:picMkLst>
            <pc:docMk/>
            <pc:sldMk cId="1937532109" sldId="326"/>
            <ac:picMk id="3" creationId="{53EC0E92-9313-41E9-8138-63AE30486C7A}"/>
          </ac:picMkLst>
        </pc:picChg>
        <pc:picChg chg="add mod ord">
          <ac:chgData name="park ga youn" userId="e8e70111e1901dad" providerId="LiveId" clId="{529604D9-F435-4A26-9CF8-9D5BC0BAA78F}" dt="2020-05-15T07:05:24.499" v="5726" actId="14100"/>
          <ac:picMkLst>
            <pc:docMk/>
            <pc:sldMk cId="1937532109" sldId="326"/>
            <ac:picMk id="4" creationId="{17E5D4D9-63DB-4D8F-B7E9-80CE37CD88F4}"/>
          </ac:picMkLst>
        </pc:picChg>
      </pc:sldChg>
      <pc:sldChg chg="del">
        <pc:chgData name="park ga youn" userId="e8e70111e1901dad" providerId="LiveId" clId="{529604D9-F435-4A26-9CF8-9D5BC0BAA78F}" dt="2020-05-15T07:01:35.759" v="5495" actId="47"/>
        <pc:sldMkLst>
          <pc:docMk/>
          <pc:sldMk cId="3521740816" sldId="327"/>
        </pc:sldMkLst>
      </pc:sldChg>
      <pc:sldChg chg="add del">
        <pc:chgData name="park ga youn" userId="e8e70111e1901dad" providerId="LiveId" clId="{529604D9-F435-4A26-9CF8-9D5BC0BAA78F}" dt="2020-06-15T09:06:49.167" v="8351" actId="47"/>
        <pc:sldMkLst>
          <pc:docMk/>
          <pc:sldMk cId="2517900591" sldId="328"/>
        </pc:sldMkLst>
      </pc:sldChg>
      <pc:sldChg chg="addSp delSp modSp del mod">
        <pc:chgData name="park ga youn" userId="e8e70111e1901dad" providerId="LiveId" clId="{529604D9-F435-4A26-9CF8-9D5BC0BAA78F}" dt="2020-06-15T09:06:51.630" v="8352" actId="47"/>
        <pc:sldMkLst>
          <pc:docMk/>
          <pc:sldMk cId="3782279573" sldId="329"/>
        </pc:sldMkLst>
        <pc:spChg chg="add mod">
          <ac:chgData name="park ga youn" userId="e8e70111e1901dad" providerId="LiveId" clId="{529604D9-F435-4A26-9CF8-9D5BC0BAA78F}" dt="2020-05-15T07:22:19.914" v="6071" actId="1076"/>
          <ac:spMkLst>
            <pc:docMk/>
            <pc:sldMk cId="3782279573" sldId="329"/>
            <ac:spMk id="15" creationId="{A8823E48-A2B2-4487-8D5E-A2E8AEF58016}"/>
          </ac:spMkLst>
        </pc:spChg>
        <pc:spChg chg="add mod">
          <ac:chgData name="park ga youn" userId="e8e70111e1901dad" providerId="LiveId" clId="{529604D9-F435-4A26-9CF8-9D5BC0BAA78F}" dt="2020-05-15T07:24:14.618" v="6091" actId="1076"/>
          <ac:spMkLst>
            <pc:docMk/>
            <pc:sldMk cId="3782279573" sldId="329"/>
            <ac:spMk id="16" creationId="{3A53B5A9-1B50-48B6-B480-58F5AFD7E0AC}"/>
          </ac:spMkLst>
        </pc:spChg>
        <pc:spChg chg="add mod">
          <ac:chgData name="park ga youn" userId="e8e70111e1901dad" providerId="LiveId" clId="{529604D9-F435-4A26-9CF8-9D5BC0BAA78F}" dt="2020-05-15T07:24:17.452" v="6093" actId="1076"/>
          <ac:spMkLst>
            <pc:docMk/>
            <pc:sldMk cId="3782279573" sldId="329"/>
            <ac:spMk id="17" creationId="{7F052835-C031-410B-920E-8B990B2EFDB9}"/>
          </ac:spMkLst>
        </pc:spChg>
        <pc:spChg chg="add mod">
          <ac:chgData name="park ga youn" userId="e8e70111e1901dad" providerId="LiveId" clId="{529604D9-F435-4A26-9CF8-9D5BC0BAA78F}" dt="2020-05-15T07:24:18.752" v="6094" actId="1076"/>
          <ac:spMkLst>
            <pc:docMk/>
            <pc:sldMk cId="3782279573" sldId="329"/>
            <ac:spMk id="19" creationId="{683DA8A5-D2F4-48DB-81BA-B98E0FF0817D}"/>
          </ac:spMkLst>
        </pc:spChg>
        <pc:spChg chg="add mod">
          <ac:chgData name="park ga youn" userId="e8e70111e1901dad" providerId="LiveId" clId="{529604D9-F435-4A26-9CF8-9D5BC0BAA78F}" dt="2020-05-15T07:24:20.204" v="6095" actId="1076"/>
          <ac:spMkLst>
            <pc:docMk/>
            <pc:sldMk cId="3782279573" sldId="329"/>
            <ac:spMk id="20" creationId="{D13A4E95-8530-47BE-A29E-5E68B5E1AFCC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28" creationId="{BD9F2F9D-F7D9-49AD-8E13-EC0B73EB0BF5}"/>
          </ac:spMkLst>
        </pc:spChg>
        <pc:spChg chg="del mod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7:17:30.256" v="5872" actId="478"/>
          <ac:spMkLst>
            <pc:docMk/>
            <pc:sldMk cId="3782279573" sldId="329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7:17:30.256" v="5872" actId="478"/>
          <ac:spMkLst>
            <pc:docMk/>
            <pc:sldMk cId="3782279573" sldId="329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7:29:16.684" v="6409" actId="20577"/>
          <ac:graphicFrameMkLst>
            <pc:docMk/>
            <pc:sldMk cId="3782279573" sldId="329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7:28:14.488" v="6335" actId="20577"/>
          <ac:graphicFrameMkLst>
            <pc:docMk/>
            <pc:sldMk cId="3782279573" sldId="329"/>
            <ac:graphicFrameMk id="18" creationId="{F4F260CA-59D9-4FF1-95FA-1DF7FCC6938A}"/>
          </ac:graphicFrameMkLst>
        </pc:graphicFrameChg>
        <pc:picChg chg="add mod ord modCrop">
          <ac:chgData name="park ga youn" userId="e8e70111e1901dad" providerId="LiveId" clId="{529604D9-F435-4A26-9CF8-9D5BC0BAA78F}" dt="2020-05-15T07:21:57.140" v="6065" actId="167"/>
          <ac:picMkLst>
            <pc:docMk/>
            <pc:sldMk cId="3782279573" sldId="329"/>
            <ac:picMk id="3" creationId="{DCC5CC22-83F6-487A-86FF-4CB8C2042344}"/>
          </ac:picMkLst>
        </pc:picChg>
        <pc:picChg chg="del mod modCrop">
          <ac:chgData name="park ga youn" userId="e8e70111e1901dad" providerId="LiveId" clId="{529604D9-F435-4A26-9CF8-9D5BC0BAA78F}" dt="2020-05-15T07:17:27.029" v="5869" actId="478"/>
          <ac:picMkLst>
            <pc:docMk/>
            <pc:sldMk cId="3782279573" sldId="329"/>
            <ac:picMk id="4" creationId="{8AAE057A-C305-4479-B483-AD6F00D97952}"/>
          </ac:picMkLst>
        </pc:picChg>
        <pc:picChg chg="add del mod">
          <ac:chgData name="park ga youn" userId="e8e70111e1901dad" providerId="LiveId" clId="{529604D9-F435-4A26-9CF8-9D5BC0BAA78F}" dt="2020-05-15T07:17:27.419" v="5870" actId="478"/>
          <ac:picMkLst>
            <pc:docMk/>
            <pc:sldMk cId="3782279573" sldId="329"/>
            <ac:picMk id="12" creationId="{3340753B-256A-4FAC-BC20-E5CB7865A801}"/>
          </ac:picMkLst>
        </pc:picChg>
      </pc:sldChg>
      <pc:sldChg chg="delSp del mod">
        <pc:chgData name="park ga youn" userId="e8e70111e1901dad" providerId="LiveId" clId="{529604D9-F435-4A26-9CF8-9D5BC0BAA78F}" dt="2020-05-15T07:22:11.632" v="6067" actId="47"/>
        <pc:sldMkLst>
          <pc:docMk/>
          <pc:sldMk cId="2461217965" sldId="330"/>
        </pc:sldMkLst>
        <pc:spChg chg="del">
          <ac:chgData name="park ga youn" userId="e8e70111e1901dad" providerId="LiveId" clId="{529604D9-F435-4A26-9CF8-9D5BC0BAA78F}" dt="2020-05-15T07:22:10.621" v="6066" actId="478"/>
          <ac:spMkLst>
            <pc:docMk/>
            <pc:sldMk cId="2461217965" sldId="330"/>
            <ac:spMk id="14" creationId="{626A0E4E-F3EF-4697-80C2-BEE176AFE368}"/>
          </ac:spMkLst>
        </pc:spChg>
      </pc:sldChg>
      <pc:sldChg chg="addSp delSp modSp del mod">
        <pc:chgData name="park ga youn" userId="e8e70111e1901dad" providerId="LiveId" clId="{529604D9-F435-4A26-9CF8-9D5BC0BAA78F}" dt="2020-06-15T09:06:54.210" v="8353" actId="47"/>
        <pc:sldMkLst>
          <pc:docMk/>
          <pc:sldMk cId="3025206157" sldId="331"/>
        </pc:sldMkLst>
        <pc:spChg chg="mod">
          <ac:chgData name="park ga youn" userId="e8e70111e1901dad" providerId="LiveId" clId="{529604D9-F435-4A26-9CF8-9D5BC0BAA78F}" dt="2020-05-15T07:30:18.430" v="6423" actId="1076"/>
          <ac:spMkLst>
            <pc:docMk/>
            <pc:sldMk cId="3025206157" sldId="331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7:30:22.144" v="6426" actId="1076"/>
          <ac:spMkLst>
            <pc:docMk/>
            <pc:sldMk cId="3025206157" sldId="331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7:30:24.749" v="6427" actId="1076"/>
          <ac:spMkLst>
            <pc:docMk/>
            <pc:sldMk cId="3025206157" sldId="331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7:30:28.632" v="6429" actId="1076"/>
          <ac:spMkLst>
            <pc:docMk/>
            <pc:sldMk cId="3025206157" sldId="331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7:30:25.961" v="6428" actId="478"/>
          <ac:spMkLst>
            <pc:docMk/>
            <pc:sldMk cId="3025206157" sldId="331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7:30:16.976" v="6422" actId="1076"/>
          <ac:spMkLst>
            <pc:docMk/>
            <pc:sldMk cId="3025206157" sldId="331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7:29:44.633" v="6410" actId="478"/>
          <ac:graphicFrameMkLst>
            <pc:docMk/>
            <pc:sldMk cId="3025206157" sldId="331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7:29:47.757" v="6413" actId="20577"/>
          <ac:graphicFrameMkLst>
            <pc:docMk/>
            <pc:sldMk cId="3025206157" sldId="331"/>
            <ac:graphicFrameMk id="12" creationId="{D2281598-B77A-45A2-8A9D-8A7725A4FE86}"/>
          </ac:graphicFrameMkLst>
        </pc:graphicFrameChg>
        <pc:graphicFrameChg chg="add mod">
          <ac:chgData name="park ga youn" userId="e8e70111e1901dad" providerId="LiveId" clId="{529604D9-F435-4A26-9CF8-9D5BC0BAA78F}" dt="2020-05-15T07:30:13.424" v="6421"/>
          <ac:graphicFrameMkLst>
            <pc:docMk/>
            <pc:sldMk cId="3025206157" sldId="331"/>
            <ac:graphicFrameMk id="13" creationId="{38A8F2DA-F6D4-479D-9D54-366A860514A1}"/>
          </ac:graphicFrameMkLst>
        </pc:graphicFrameChg>
        <pc:graphicFrameChg chg="del">
          <ac:chgData name="park ga youn" userId="e8e70111e1901dad" providerId="LiveId" clId="{529604D9-F435-4A26-9CF8-9D5BC0BAA78F}" dt="2020-05-15T07:30:13.248" v="6420" actId="478"/>
          <ac:graphicFrameMkLst>
            <pc:docMk/>
            <pc:sldMk cId="3025206157" sldId="331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7:30:20.652" v="6425" actId="1076"/>
          <ac:picMkLst>
            <pc:docMk/>
            <pc:sldMk cId="3025206157" sldId="331"/>
            <ac:picMk id="3" creationId="{D088798C-0BCE-400C-82F8-C45180B16C37}"/>
          </ac:picMkLst>
        </pc:picChg>
      </pc:sldChg>
      <pc:sldChg chg="addSp delSp modSp add mod">
        <pc:chgData name="park ga youn" userId="e8e70111e1901dad" providerId="LiveId" clId="{529604D9-F435-4A26-9CF8-9D5BC0BAA78F}" dt="2020-06-15T01:27:12.476" v="8023" actId="20577"/>
        <pc:sldMkLst>
          <pc:docMk/>
          <pc:sldMk cId="2500841291" sldId="332"/>
        </pc:sldMkLst>
        <pc:spChg chg="del mod">
          <ac:chgData name="park ga youn" userId="e8e70111e1901dad" providerId="LiveId" clId="{529604D9-F435-4A26-9CF8-9D5BC0BAA78F}" dt="2020-05-15T01:41:38.636" v="67" actId="478"/>
          <ac:spMkLst>
            <pc:docMk/>
            <pc:sldMk cId="2500841291" sldId="332"/>
            <ac:spMk id="7" creationId="{C9F0E198-12D9-4310-8084-18E2EF2FF475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8" creationId="{1291D7B6-2CE1-41EE-A12F-C2BD58050305}"/>
          </ac:spMkLst>
        </pc:spChg>
        <pc:spChg chg="add 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17" creationId="{34643B5F-2630-4A8F-A714-A5FF331B7B74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19" creationId="{1A3B5257-BF41-41A6-B2F1-9913BE72A0F4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0" creationId="{8E404BF0-DB21-4314-9217-820743C5E780}"/>
          </ac:spMkLst>
        </pc:spChg>
        <pc:spChg chg="add 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1" creationId="{A640F779-D86D-41FC-ACBC-D833EC2C8ABE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2" creationId="{5FD67E9B-508A-4F6B-BF50-A9F0E1E62E1D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3" creationId="{48B64DDA-7841-4348-8507-0AC434CF4704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4" creationId="{6495426D-22A6-49D7-A2C4-1D143903A24E}"/>
          </ac:spMkLst>
        </pc:spChg>
        <pc:spChg chg="del">
          <ac:chgData name="park ga youn" userId="e8e70111e1901dad" providerId="LiveId" clId="{529604D9-F435-4A26-9CF8-9D5BC0BAA78F}" dt="2020-05-15T01:41:44.761" v="68" actId="478"/>
          <ac:spMkLst>
            <pc:docMk/>
            <pc:sldMk cId="2500841291" sldId="332"/>
            <ac:spMk id="25" creationId="{4EB1213C-56C0-491A-B149-2F9708F799DF}"/>
          </ac:spMkLst>
        </pc:spChg>
        <pc:spChg chg="del">
          <ac:chgData name="park ga youn" userId="e8e70111e1901dad" providerId="LiveId" clId="{529604D9-F435-4A26-9CF8-9D5BC0BAA78F}" dt="2020-05-15T01:41:44.761" v="68" actId="478"/>
          <ac:spMkLst>
            <pc:docMk/>
            <pc:sldMk cId="2500841291" sldId="332"/>
            <ac:spMk id="26" creationId="{33C5E770-50E7-4E40-9E5A-1CCD89FFF637}"/>
          </ac:spMkLst>
        </pc:spChg>
        <pc:spChg chg="add 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7" creationId="{97E39FAB-97E8-498B-923D-76E502B58553}"/>
          </ac:spMkLst>
        </pc:spChg>
        <pc:spChg chg="del">
          <ac:chgData name="park ga youn" userId="e8e70111e1901dad" providerId="LiveId" clId="{529604D9-F435-4A26-9CF8-9D5BC0BAA78F}" dt="2020-05-15T01:41:48.465" v="70" actId="478"/>
          <ac:spMkLst>
            <pc:docMk/>
            <pc:sldMk cId="2500841291" sldId="332"/>
            <ac:spMk id="29" creationId="{B0403DD0-7D04-4837-8A4E-458935A0B6F0}"/>
          </ac:spMkLst>
        </pc:spChg>
        <pc:graphicFrameChg chg="mod modGraphic">
          <ac:chgData name="park ga youn" userId="e8e70111e1901dad" providerId="LiveId" clId="{529604D9-F435-4A26-9CF8-9D5BC0BAA78F}" dt="2020-05-15T03:15:41.299" v="1673"/>
          <ac:graphicFrameMkLst>
            <pc:docMk/>
            <pc:sldMk cId="2500841291" sldId="332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1:27:12.476" v="8023" actId="20577"/>
          <ac:graphicFrameMkLst>
            <pc:docMk/>
            <pc:sldMk cId="2500841291" sldId="332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2:08:20.316" v="911" actId="1035"/>
          <ac:picMkLst>
            <pc:docMk/>
            <pc:sldMk cId="2500841291" sldId="332"/>
            <ac:picMk id="3" creationId="{7D11E05C-7560-43D9-B4F6-2DE969BB4AFD}"/>
          </ac:picMkLst>
        </pc:picChg>
        <pc:picChg chg="del">
          <ac:chgData name="park ga youn" userId="e8e70111e1901dad" providerId="LiveId" clId="{529604D9-F435-4A26-9CF8-9D5BC0BAA78F}" dt="2020-05-15T01:41:46.940" v="69" actId="478"/>
          <ac:picMkLst>
            <pc:docMk/>
            <pc:sldMk cId="2500841291" sldId="332"/>
            <ac:picMk id="6" creationId="{78D581BF-6CA4-473C-84DA-3A4E236E8BA8}"/>
          </ac:picMkLst>
        </pc:picChg>
        <pc:picChg chg="del">
          <ac:chgData name="park ga youn" userId="e8e70111e1901dad" providerId="LiveId" clId="{529604D9-F435-4A26-9CF8-9D5BC0BAA78F}" dt="2020-05-15T01:41:48.465" v="70" actId="478"/>
          <ac:picMkLst>
            <pc:docMk/>
            <pc:sldMk cId="2500841291" sldId="332"/>
            <ac:picMk id="28" creationId="{C2AC0A63-D2D0-4EF7-97DB-0351E19E5DD7}"/>
          </ac:picMkLst>
        </pc:picChg>
      </pc:sldChg>
      <pc:sldChg chg="new del">
        <pc:chgData name="park ga youn" userId="e8e70111e1901dad" providerId="LiveId" clId="{529604D9-F435-4A26-9CF8-9D5BC0BAA78F}" dt="2020-05-15T01:40:17.935" v="1" actId="680"/>
        <pc:sldMkLst>
          <pc:docMk/>
          <pc:sldMk cId="3579495084" sldId="332"/>
        </pc:sldMkLst>
      </pc:sldChg>
      <pc:sldChg chg="addSp delSp modSp add mod">
        <pc:chgData name="park ga youn" userId="e8e70111e1901dad" providerId="LiveId" clId="{529604D9-F435-4A26-9CF8-9D5BC0BAA78F}" dt="2020-05-15T03:15:38.696" v="1672"/>
        <pc:sldMkLst>
          <pc:docMk/>
          <pc:sldMk cId="1370235701" sldId="333"/>
        </pc:sldMkLst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8" creationId="{1291D7B6-2CE1-41EE-A12F-C2BD58050305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17" creationId="{34643B5F-2630-4A8F-A714-A5FF331B7B74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19" creationId="{1A3B5257-BF41-41A6-B2F1-9913BE72A0F4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0" creationId="{8E404BF0-DB21-4314-9217-820743C5E780}"/>
          </ac:spMkLst>
        </pc:spChg>
        <pc:spChg chg="mod ord">
          <ac:chgData name="park ga youn" userId="e8e70111e1901dad" providerId="LiveId" clId="{529604D9-F435-4A26-9CF8-9D5BC0BAA78F}" dt="2020-05-15T02:00:40.826" v="778" actId="404"/>
          <ac:spMkLst>
            <pc:docMk/>
            <pc:sldMk cId="1370235701" sldId="333"/>
            <ac:spMk id="21" creationId="{A640F779-D86D-41FC-ACBC-D833EC2C8ABE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2" creationId="{5FD67E9B-508A-4F6B-BF50-A9F0E1E62E1D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3" creationId="{48B64DDA-7841-4348-8507-0AC434CF4704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4" creationId="{6495426D-22A6-49D7-A2C4-1D143903A24E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7" creationId="{97E39FAB-97E8-498B-923D-76E502B58553}"/>
          </ac:spMkLst>
        </pc:spChg>
        <pc:graphicFrameChg chg="mod modGraphic">
          <ac:chgData name="park ga youn" userId="e8e70111e1901dad" providerId="LiveId" clId="{529604D9-F435-4A26-9CF8-9D5BC0BAA78F}" dt="2020-05-15T03:15:38.696" v="1672"/>
          <ac:graphicFrameMkLst>
            <pc:docMk/>
            <pc:sldMk cId="1370235701" sldId="333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2:04:39.170" v="781"/>
          <ac:graphicFrameMkLst>
            <pc:docMk/>
            <pc:sldMk cId="1370235701" sldId="333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2:00:16.120" v="761" actId="478"/>
          <ac:picMkLst>
            <pc:docMk/>
            <pc:sldMk cId="1370235701" sldId="333"/>
            <ac:picMk id="3" creationId="{7D11E05C-7560-43D9-B4F6-2DE969BB4AFD}"/>
          </ac:picMkLst>
        </pc:picChg>
        <pc:picChg chg="add mod">
          <ac:chgData name="park ga youn" userId="e8e70111e1901dad" providerId="LiveId" clId="{529604D9-F435-4A26-9CF8-9D5BC0BAA78F}" dt="2020-05-15T02:00:17.828" v="762" actId="1076"/>
          <ac:picMkLst>
            <pc:docMk/>
            <pc:sldMk cId="1370235701" sldId="333"/>
            <ac:picMk id="4" creationId="{6F840A82-B575-4F79-BDCA-34156623782C}"/>
          </ac:picMkLst>
        </pc:picChg>
      </pc:sldChg>
      <pc:sldChg chg="addSp delSp modSp add mod ord">
        <pc:chgData name="park ga youn" userId="e8e70111e1901dad" providerId="LiveId" clId="{529604D9-F435-4A26-9CF8-9D5BC0BAA78F}" dt="2020-05-15T04:25:46.525" v="1890"/>
        <pc:sldMkLst>
          <pc:docMk/>
          <pc:sldMk cId="1268299155" sldId="334"/>
        </pc:sldMkLst>
        <pc:spChg chg="mod">
          <ac:chgData name="park ga youn" userId="e8e70111e1901dad" providerId="LiveId" clId="{529604D9-F435-4A26-9CF8-9D5BC0BAA78F}" dt="2020-05-15T04:25:46.525" v="1890"/>
          <ac:spMkLst>
            <pc:docMk/>
            <pc:sldMk cId="1268299155" sldId="334"/>
            <ac:spMk id="2" creationId="{3A28C31B-D2F6-4B04-9446-0FD09B5F47E7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8" creationId="{69966383-0FA9-42DA-8635-A98BE82793AA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9" creationId="{AC6D40F3-0983-4ED1-B230-C28CCFD81861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0" creationId="{A5F33DA2-345F-441C-AF66-72A350497BEE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2" creationId="{953E2BA1-5F1D-40B5-83C2-CF63FC060D14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3" creationId="{1FA915EE-67E8-4AB9-94C0-5462C5869DB7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4" creationId="{1D5661A5-95FF-47CA-A4DA-8625B62E73C3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5" creationId="{0423A423-09AA-4242-A7D9-C7F7F7C82249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8" creationId="{B6779B62-A2F1-4B5D-8B97-FDF403EC5F32}"/>
          </ac:spMkLst>
        </pc:spChg>
        <pc:spChg chg="add mod">
          <ac:chgData name="park ga youn" userId="e8e70111e1901dad" providerId="LiveId" clId="{529604D9-F435-4A26-9CF8-9D5BC0BAA78F}" dt="2020-05-15T03:20:37.530" v="1780" actId="1076"/>
          <ac:spMkLst>
            <pc:docMk/>
            <pc:sldMk cId="1268299155" sldId="334"/>
            <ac:spMk id="19" creationId="{1C11D275-7696-4183-87B7-CB5A14515535}"/>
          </ac:spMkLst>
        </pc:spChg>
        <pc:spChg chg="add mod">
          <ac:chgData name="park ga youn" userId="e8e70111e1901dad" providerId="LiveId" clId="{529604D9-F435-4A26-9CF8-9D5BC0BAA78F}" dt="2020-05-15T03:20:40.218" v="1781" actId="1076"/>
          <ac:spMkLst>
            <pc:docMk/>
            <pc:sldMk cId="1268299155" sldId="334"/>
            <ac:spMk id="20" creationId="{8F2C1BC8-42B4-46DB-BDE9-9407F354F01F}"/>
          </ac:spMkLst>
        </pc:spChg>
        <pc:spChg chg="add mod">
          <ac:chgData name="park ga youn" userId="e8e70111e1901dad" providerId="LiveId" clId="{529604D9-F435-4A26-9CF8-9D5BC0BAA78F}" dt="2020-05-15T03:20:42.199" v="1782" actId="1076"/>
          <ac:spMkLst>
            <pc:docMk/>
            <pc:sldMk cId="1268299155" sldId="334"/>
            <ac:spMk id="21" creationId="{9CDB699E-469D-40EF-A192-BF88C1DD43DA}"/>
          </ac:spMkLst>
        </pc:spChg>
        <pc:spChg chg="add mod">
          <ac:chgData name="park ga youn" userId="e8e70111e1901dad" providerId="LiveId" clId="{529604D9-F435-4A26-9CF8-9D5BC0BAA78F}" dt="2020-05-15T03:21:39.200" v="1803" actId="1076"/>
          <ac:spMkLst>
            <pc:docMk/>
            <pc:sldMk cId="1268299155" sldId="334"/>
            <ac:spMk id="23" creationId="{7D688807-7C70-44A5-8023-A9BC55038766}"/>
          </ac:spMkLst>
        </pc:spChg>
        <pc:spChg chg="add mod">
          <ac:chgData name="park ga youn" userId="e8e70111e1901dad" providerId="LiveId" clId="{529604D9-F435-4A26-9CF8-9D5BC0BAA78F}" dt="2020-05-15T03:22:41.842" v="1855" actId="20577"/>
          <ac:spMkLst>
            <pc:docMk/>
            <pc:sldMk cId="1268299155" sldId="334"/>
            <ac:spMk id="24" creationId="{529DEC67-E566-4A14-95CE-BCCA04E5971D}"/>
          </ac:spMkLst>
        </pc:spChg>
        <pc:graphicFrameChg chg="mod modGraphic">
          <ac:chgData name="park ga youn" userId="e8e70111e1901dad" providerId="LiveId" clId="{529604D9-F435-4A26-9CF8-9D5BC0BAA78F}" dt="2020-05-15T03:21:12.582" v="1791"/>
          <ac:graphicFrameMkLst>
            <pc:docMk/>
            <pc:sldMk cId="1268299155" sldId="334"/>
            <ac:graphicFrameMk id="7" creationId="{541B92BC-69B7-4245-9869-393719A72ACF}"/>
          </ac:graphicFrameMkLst>
        </pc:graphicFrameChg>
        <pc:graphicFrameChg chg="mod modGraphic">
          <ac:chgData name="park ga youn" userId="e8e70111e1901dad" providerId="LiveId" clId="{529604D9-F435-4A26-9CF8-9D5BC0BAA78F}" dt="2020-05-15T03:15:34.425" v="1670"/>
          <ac:graphicFrameMkLst>
            <pc:docMk/>
            <pc:sldMk cId="1268299155" sldId="334"/>
            <ac:graphicFrameMk id="11" creationId="{FB285770-6851-4487-96CA-4622EFDD7E9E}"/>
          </ac:graphicFrameMkLst>
        </pc:graphicFrameChg>
        <pc:picChg chg="del">
          <ac:chgData name="park ga youn" userId="e8e70111e1901dad" providerId="LiveId" clId="{529604D9-F435-4A26-9CF8-9D5BC0BAA78F}" dt="2020-05-15T02:09:34.554" v="917" actId="478"/>
          <ac:picMkLst>
            <pc:docMk/>
            <pc:sldMk cId="1268299155" sldId="334"/>
            <ac:picMk id="16" creationId="{146F49AD-92E3-4038-B7EC-376645B03733}"/>
          </ac:picMkLst>
        </pc:picChg>
        <pc:picChg chg="add del mod">
          <ac:chgData name="park ga youn" userId="e8e70111e1901dad" providerId="LiveId" clId="{529604D9-F435-4A26-9CF8-9D5BC0BAA78F}" dt="2020-05-15T03:20:43.377" v="1783" actId="478"/>
          <ac:picMkLst>
            <pc:docMk/>
            <pc:sldMk cId="1268299155" sldId="334"/>
            <ac:picMk id="17" creationId="{F3C8F295-817E-4924-BC16-AAF87F048A06}"/>
          </ac:picMkLst>
        </pc:picChg>
        <pc:picChg chg="add mod ord">
          <ac:chgData name="park ga youn" userId="e8e70111e1901dad" providerId="LiveId" clId="{529604D9-F435-4A26-9CF8-9D5BC0BAA78F}" dt="2020-05-15T03:20:31.466" v="1778" actId="167"/>
          <ac:picMkLst>
            <pc:docMk/>
            <pc:sldMk cId="1268299155" sldId="334"/>
            <ac:picMk id="22" creationId="{E5083E40-00A4-4F4B-8D56-65FD798CD68D}"/>
          </ac:picMkLst>
        </pc:picChg>
      </pc:sldChg>
      <pc:sldChg chg="addSp delSp modSp add mod">
        <pc:chgData name="park ga youn" userId="e8e70111e1901dad" providerId="LiveId" clId="{529604D9-F435-4A26-9CF8-9D5BC0BAA78F}" dt="2020-05-15T03:15:30.226" v="1669" actId="20577"/>
        <pc:sldMkLst>
          <pc:docMk/>
          <pc:sldMk cId="2355141081" sldId="335"/>
        </pc:sldMkLst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2" creationId="{3A28C31B-D2F6-4B04-9446-0FD09B5F47E7}"/>
          </ac:spMkLst>
        </pc:spChg>
        <pc:spChg chg="add del mod">
          <ac:chgData name="park ga youn" userId="e8e70111e1901dad" providerId="LiveId" clId="{529604D9-F435-4A26-9CF8-9D5BC0BAA78F}" dt="2020-05-15T02:41:17.518" v="1493" actId="478"/>
          <ac:spMkLst>
            <pc:docMk/>
            <pc:sldMk cId="2355141081" sldId="335"/>
            <ac:spMk id="13" creationId="{CA91F9A2-259A-4867-9B20-BDF58648B84B}"/>
          </ac:spMkLst>
        </pc:spChg>
        <pc:spChg chg="add del mod">
          <ac:chgData name="park ga youn" userId="e8e70111e1901dad" providerId="LiveId" clId="{529604D9-F435-4A26-9CF8-9D5BC0BAA78F}" dt="2020-05-15T02:41:19.576" v="1494" actId="478"/>
          <ac:spMkLst>
            <pc:docMk/>
            <pc:sldMk cId="2355141081" sldId="335"/>
            <ac:spMk id="14" creationId="{96F0F032-62E3-49D7-8F05-407C2CB3138C}"/>
          </ac:spMkLst>
        </pc:spChg>
        <pc:spChg chg="add del mod">
          <ac:chgData name="park ga youn" userId="e8e70111e1901dad" providerId="LiveId" clId="{529604D9-F435-4A26-9CF8-9D5BC0BAA78F}" dt="2020-05-15T02:41:20.515" v="1495" actId="478"/>
          <ac:spMkLst>
            <pc:docMk/>
            <pc:sldMk cId="2355141081" sldId="335"/>
            <ac:spMk id="15" creationId="{1D8A4CB4-EABD-4AEC-8467-1B495B017F5E}"/>
          </ac:spMkLst>
        </pc:spChg>
        <pc:spChg chg="add mod">
          <ac:chgData name="park ga youn" userId="e8e70111e1901dad" providerId="LiveId" clId="{529604D9-F435-4A26-9CF8-9D5BC0BAA78F}" dt="2020-05-15T02:41:37.074" v="1499" actId="20577"/>
          <ac:spMkLst>
            <pc:docMk/>
            <pc:sldMk cId="2355141081" sldId="335"/>
            <ac:spMk id="16" creationId="{D1ACF4F1-59A8-4E71-9F0D-119A59BF9D07}"/>
          </ac:spMkLst>
        </pc:spChg>
        <pc:spChg chg="add mod">
          <ac:chgData name="park ga youn" userId="e8e70111e1901dad" providerId="LiveId" clId="{529604D9-F435-4A26-9CF8-9D5BC0BAA78F}" dt="2020-05-15T02:41:48.258" v="1505" actId="20577"/>
          <ac:spMkLst>
            <pc:docMk/>
            <pc:sldMk cId="2355141081" sldId="335"/>
            <ac:spMk id="18" creationId="{467C673E-6F4D-49F4-9455-DD004F18EB1A}"/>
          </ac:spMkLst>
        </pc:spChg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19" creationId="{1C11D275-7696-4183-87B7-CB5A14515535}"/>
          </ac:spMkLst>
        </pc:spChg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20" creationId="{8F2C1BC8-42B4-46DB-BDE9-9407F354F01F}"/>
          </ac:spMkLst>
        </pc:spChg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21" creationId="{9CDB699E-469D-40EF-A192-BF88C1DD43DA}"/>
          </ac:spMkLst>
        </pc:spChg>
        <pc:spChg chg="add mod">
          <ac:chgData name="park ga youn" userId="e8e70111e1901dad" providerId="LiveId" clId="{529604D9-F435-4A26-9CF8-9D5BC0BAA78F}" dt="2020-05-15T02:41:54.416" v="1509" actId="20577"/>
          <ac:spMkLst>
            <pc:docMk/>
            <pc:sldMk cId="2355141081" sldId="335"/>
            <ac:spMk id="22" creationId="{350BE41C-C96C-4CB6-A9DD-FC32BD0AAAAC}"/>
          </ac:spMkLst>
        </pc:spChg>
        <pc:graphicFrameChg chg="mod modGraphic">
          <ac:chgData name="park ga youn" userId="e8e70111e1901dad" providerId="LiveId" clId="{529604D9-F435-4A26-9CF8-9D5BC0BAA78F}" dt="2020-05-15T03:14:04.319" v="1633" actId="20577"/>
          <ac:graphicFrameMkLst>
            <pc:docMk/>
            <pc:sldMk cId="2355141081" sldId="335"/>
            <ac:graphicFrameMk id="7" creationId="{541B92BC-69B7-4245-9869-393719A72ACF}"/>
          </ac:graphicFrameMkLst>
        </pc:graphicFrameChg>
        <pc:graphicFrameChg chg="mod modGraphic">
          <ac:chgData name="park ga youn" userId="e8e70111e1901dad" providerId="LiveId" clId="{529604D9-F435-4A26-9CF8-9D5BC0BAA78F}" dt="2020-05-15T03:15:30.226" v="1669" actId="20577"/>
          <ac:graphicFrameMkLst>
            <pc:docMk/>
            <pc:sldMk cId="2355141081" sldId="335"/>
            <ac:graphicFrameMk id="11" creationId="{FB285770-6851-4487-96CA-4622EFDD7E9E}"/>
          </ac:graphicFrameMkLst>
        </pc:graphicFrameChg>
        <pc:picChg chg="add del mod">
          <ac:chgData name="park ga youn" userId="e8e70111e1901dad" providerId="LiveId" clId="{529604D9-F435-4A26-9CF8-9D5BC0BAA78F}" dt="2020-05-15T02:24:12.066" v="1115"/>
          <ac:picMkLst>
            <pc:docMk/>
            <pc:sldMk cId="2355141081" sldId="335"/>
            <ac:picMk id="4" creationId="{2FF5F8A2-2ADB-43B6-A6AB-32C881C3C57E}"/>
          </ac:picMkLst>
        </pc:picChg>
        <pc:picChg chg="add mod">
          <ac:chgData name="park ga youn" userId="e8e70111e1901dad" providerId="LiveId" clId="{529604D9-F435-4A26-9CF8-9D5BC0BAA78F}" dt="2020-05-15T02:25:45.136" v="1120" actId="1076"/>
          <ac:picMkLst>
            <pc:docMk/>
            <pc:sldMk cId="2355141081" sldId="335"/>
            <ac:picMk id="6" creationId="{0BDCF1E7-EAD0-4E36-84AA-7DDD9D3957C7}"/>
          </ac:picMkLst>
        </pc:picChg>
        <pc:picChg chg="del">
          <ac:chgData name="park ga youn" userId="e8e70111e1901dad" providerId="LiveId" clId="{529604D9-F435-4A26-9CF8-9D5BC0BAA78F}" dt="2020-05-15T02:24:00.326" v="1113" actId="478"/>
          <ac:picMkLst>
            <pc:docMk/>
            <pc:sldMk cId="2355141081" sldId="335"/>
            <ac:picMk id="17" creationId="{F3C8F295-817E-4924-BC16-AAF87F048A06}"/>
          </ac:picMkLst>
        </pc:picChg>
      </pc:sldChg>
      <pc:sldChg chg="addSp delSp modSp add del mod">
        <pc:chgData name="park ga youn" userId="e8e70111e1901dad" providerId="LiveId" clId="{529604D9-F435-4A26-9CF8-9D5BC0BAA78F}" dt="2020-06-15T09:06:43.712" v="8349" actId="47"/>
        <pc:sldMkLst>
          <pc:docMk/>
          <pc:sldMk cId="138312085" sldId="336"/>
        </pc:sldMkLst>
        <pc:spChg chg="add mod">
          <ac:chgData name="park ga youn" userId="e8e70111e1901dad" providerId="LiveId" clId="{529604D9-F435-4A26-9CF8-9D5BC0BAA78F}" dt="2020-05-15T07:20:54.261" v="6034"/>
          <ac:spMkLst>
            <pc:docMk/>
            <pc:sldMk cId="138312085" sldId="336"/>
            <ac:spMk id="13" creationId="{283D60F8-98C4-4D5A-ADAB-5592AE2117A5}"/>
          </ac:spMkLst>
        </pc:spChg>
        <pc:spChg chg="mod">
          <ac:chgData name="park ga youn" userId="e8e70111e1901dad" providerId="LiveId" clId="{529604D9-F435-4A26-9CF8-9D5BC0BAA78F}" dt="2020-05-15T07:20:03.021" v="5900" actId="1076"/>
          <ac:spMkLst>
            <pc:docMk/>
            <pc:sldMk cId="138312085" sldId="33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7:20:04.997" v="5901" actId="1076"/>
          <ac:spMkLst>
            <pc:docMk/>
            <pc:sldMk cId="138312085" sldId="33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7:20:07.166" v="5902" actId="1076"/>
          <ac:spMkLst>
            <pc:docMk/>
            <pc:sldMk cId="138312085" sldId="336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7:20:08.751" v="5903" actId="1076"/>
          <ac:spMkLst>
            <pc:docMk/>
            <pc:sldMk cId="138312085" sldId="336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7:20:10.873" v="5904" actId="1076"/>
          <ac:spMkLst>
            <pc:docMk/>
            <pc:sldMk cId="138312085" sldId="33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7:19:58.478" v="5899" actId="1076"/>
          <ac:spMkLst>
            <pc:docMk/>
            <pc:sldMk cId="138312085" sldId="336"/>
            <ac:spMk id="34" creationId="{41742520-2E87-4938-928D-4FA5328F0D10}"/>
          </ac:spMkLst>
        </pc:spChg>
        <pc:graphicFrameChg chg="modGraphic">
          <ac:chgData name="park ga youn" userId="e8e70111e1901dad" providerId="LiveId" clId="{529604D9-F435-4A26-9CF8-9D5BC0BAA78F}" dt="2020-05-15T07:19:33.820" v="5896" actId="20577"/>
          <ac:graphicFrameMkLst>
            <pc:docMk/>
            <pc:sldMk cId="138312085" sldId="33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7:19:45.335" v="5898" actId="14100"/>
          <ac:graphicFrameMkLst>
            <pc:docMk/>
            <pc:sldMk cId="138312085" sldId="336"/>
            <ac:graphicFrameMk id="18" creationId="{F4F260CA-59D9-4FF1-95FA-1DF7FCC6938A}"/>
          </ac:graphicFrameMkLst>
        </pc:graphicFrameChg>
        <pc:picChg chg="add mod ord modCrop">
          <ac:chgData name="park ga youn" userId="e8e70111e1901dad" providerId="LiveId" clId="{529604D9-F435-4A26-9CF8-9D5BC0BAA78F}" dt="2020-05-15T07:18:17.619" v="5888" actId="167"/>
          <ac:picMkLst>
            <pc:docMk/>
            <pc:sldMk cId="138312085" sldId="336"/>
            <ac:picMk id="3" creationId="{C2282C19-7FD3-40B6-963F-8C05EF3F843F}"/>
          </ac:picMkLst>
        </pc:picChg>
        <pc:picChg chg="del">
          <ac:chgData name="park ga youn" userId="e8e70111e1901dad" providerId="LiveId" clId="{529604D9-F435-4A26-9CF8-9D5BC0BAA78F}" dt="2020-05-15T07:17:50.487" v="5874" actId="478"/>
          <ac:picMkLst>
            <pc:docMk/>
            <pc:sldMk cId="138312085" sldId="336"/>
            <ac:picMk id="4" creationId="{17E5D4D9-63DB-4D8F-B7E9-80CE37CD88F4}"/>
          </ac:picMkLst>
        </pc:picChg>
      </pc:sldChg>
      <pc:sldChg chg="addSp delSp modSp add del mod">
        <pc:chgData name="park ga youn" userId="e8e70111e1901dad" providerId="LiveId" clId="{529604D9-F435-4A26-9CF8-9D5BC0BAA78F}" dt="2020-05-15T03:21:18.870" v="1792" actId="47"/>
        <pc:sldMkLst>
          <pc:docMk/>
          <pc:sldMk cId="644825557" sldId="336"/>
        </pc:sldMkLst>
        <pc:spChg chg="add del mod">
          <ac:chgData name="park ga youn" userId="e8e70111e1901dad" providerId="LiveId" clId="{529604D9-F435-4A26-9CF8-9D5BC0BAA78F}" dt="2020-05-15T03:16:17.559" v="1682"/>
          <ac:spMkLst>
            <pc:docMk/>
            <pc:sldMk cId="644825557" sldId="336"/>
            <ac:spMk id="8" creationId="{0FAE46C1-9CB1-4669-AC37-5E66BB482737}"/>
          </ac:spMkLst>
        </pc:spChg>
        <pc:spChg chg="del">
          <ac:chgData name="park ga youn" userId="e8e70111e1901dad" providerId="LiveId" clId="{529604D9-F435-4A26-9CF8-9D5BC0BAA78F}" dt="2020-05-15T03:15:19.884" v="1660" actId="478"/>
          <ac:spMkLst>
            <pc:docMk/>
            <pc:sldMk cId="644825557" sldId="336"/>
            <ac:spMk id="16" creationId="{D1ACF4F1-59A8-4E71-9F0D-119A59BF9D07}"/>
          </ac:spMkLst>
        </pc:spChg>
        <pc:spChg chg="del">
          <ac:chgData name="park ga youn" userId="e8e70111e1901dad" providerId="LiveId" clId="{529604D9-F435-4A26-9CF8-9D5BC0BAA78F}" dt="2020-05-15T03:15:19.884" v="1660" actId="478"/>
          <ac:spMkLst>
            <pc:docMk/>
            <pc:sldMk cId="644825557" sldId="336"/>
            <ac:spMk id="18" creationId="{467C673E-6F4D-49F4-9455-DD004F18EB1A}"/>
          </ac:spMkLst>
        </pc:spChg>
        <pc:spChg chg="del">
          <ac:chgData name="park ga youn" userId="e8e70111e1901dad" providerId="LiveId" clId="{529604D9-F435-4A26-9CF8-9D5BC0BAA78F}" dt="2020-05-15T03:15:19.884" v="1660" actId="478"/>
          <ac:spMkLst>
            <pc:docMk/>
            <pc:sldMk cId="644825557" sldId="336"/>
            <ac:spMk id="22" creationId="{350BE41C-C96C-4CB6-A9DD-FC32BD0AAAAC}"/>
          </ac:spMkLst>
        </pc:spChg>
        <pc:graphicFrameChg chg="mod modGraphic">
          <ac:chgData name="park ga youn" userId="e8e70111e1901dad" providerId="LiveId" clId="{529604D9-F435-4A26-9CF8-9D5BC0BAA78F}" dt="2020-05-15T03:21:08.207" v="1790" actId="14734"/>
          <ac:graphicFrameMkLst>
            <pc:docMk/>
            <pc:sldMk cId="644825557" sldId="336"/>
            <ac:graphicFrameMk id="7" creationId="{541B92BC-69B7-4245-9869-393719A72ACF}"/>
          </ac:graphicFrameMkLst>
        </pc:graphicFrameChg>
        <pc:graphicFrameChg chg="modGraphic">
          <ac:chgData name="park ga youn" userId="e8e70111e1901dad" providerId="LiveId" clId="{529604D9-F435-4A26-9CF8-9D5BC0BAA78F}" dt="2020-05-15T03:15:23.272" v="1667" actId="20577"/>
          <ac:graphicFrameMkLst>
            <pc:docMk/>
            <pc:sldMk cId="644825557" sldId="336"/>
            <ac:graphicFrameMk id="11" creationId="{FB285770-6851-4487-96CA-4622EFDD7E9E}"/>
          </ac:graphicFrameMkLst>
        </pc:graphicFrameChg>
        <pc:picChg chg="add del mod">
          <ac:chgData name="park ga youn" userId="e8e70111e1901dad" providerId="LiveId" clId="{529604D9-F435-4A26-9CF8-9D5BC0BAA78F}" dt="2020-05-15T03:18:37.223" v="1752"/>
          <ac:picMkLst>
            <pc:docMk/>
            <pc:sldMk cId="644825557" sldId="336"/>
            <ac:picMk id="3" creationId="{A609E72D-3807-4CD2-A347-993C8A774009}"/>
          </ac:picMkLst>
        </pc:picChg>
        <pc:picChg chg="add mod modCrop">
          <ac:chgData name="park ga youn" userId="e8e70111e1901dad" providerId="LiveId" clId="{529604D9-F435-4A26-9CF8-9D5BC0BAA78F}" dt="2020-05-15T03:19:29.613" v="1766" actId="1076"/>
          <ac:picMkLst>
            <pc:docMk/>
            <pc:sldMk cId="644825557" sldId="336"/>
            <ac:picMk id="5" creationId="{63DD2043-542C-4278-A765-11ECA3866C10}"/>
          </ac:picMkLst>
        </pc:picChg>
        <pc:picChg chg="del">
          <ac:chgData name="park ga youn" userId="e8e70111e1901dad" providerId="LiveId" clId="{529604D9-F435-4A26-9CF8-9D5BC0BAA78F}" dt="2020-05-15T03:15:19.884" v="1660" actId="478"/>
          <ac:picMkLst>
            <pc:docMk/>
            <pc:sldMk cId="644825557" sldId="336"/>
            <ac:picMk id="6" creationId="{0BDCF1E7-EAD0-4E36-84AA-7DDD9D3957C7}"/>
          </ac:picMkLst>
        </pc:picChg>
      </pc:sldChg>
      <pc:sldChg chg="modSp add del mod">
        <pc:chgData name="park ga youn" userId="e8e70111e1901dad" providerId="LiveId" clId="{529604D9-F435-4A26-9CF8-9D5BC0BAA78F}" dt="2020-06-15T09:06:58.304" v="8354" actId="47"/>
        <pc:sldMkLst>
          <pc:docMk/>
          <pc:sldMk cId="2227916991" sldId="337"/>
        </pc:sldMkLst>
        <pc:spChg chg="mod">
          <ac:chgData name="park ga youn" userId="e8e70111e1901dad" providerId="LiveId" clId="{529604D9-F435-4A26-9CF8-9D5BC0BAA78F}" dt="2020-05-15T07:31:28.369" v="6434" actId="20577"/>
          <ac:spMkLst>
            <pc:docMk/>
            <pc:sldMk cId="2227916991" sldId="337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7:31:35.933" v="6473"/>
          <ac:spMkLst>
            <pc:docMk/>
            <pc:sldMk cId="2227916991" sldId="337"/>
            <ac:spMk id="32" creationId="{8D1A47A9-489C-2D4E-876A-F642C3C6D073}"/>
          </ac:spMkLst>
        </pc:spChg>
      </pc:sldChg>
      <pc:sldChg chg="delSp modSp add del mod">
        <pc:chgData name="park ga youn" userId="e8e70111e1901dad" providerId="LiveId" clId="{529604D9-F435-4A26-9CF8-9D5BC0BAA78F}" dt="2020-05-15T09:06:06.036" v="7436" actId="47"/>
        <pc:sldMkLst>
          <pc:docMk/>
          <pc:sldMk cId="1976181130" sldId="338"/>
        </pc:sldMkLst>
        <pc:spChg chg="del">
          <ac:chgData name="park ga youn" userId="e8e70111e1901dad" providerId="LiveId" clId="{529604D9-F435-4A26-9CF8-9D5BC0BAA78F}" dt="2020-05-15T07:33:04.077" v="6514" actId="478"/>
          <ac:spMkLst>
            <pc:docMk/>
            <pc:sldMk cId="1976181130" sldId="338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7:33:08.402" v="6526"/>
          <ac:spMkLst>
            <pc:docMk/>
            <pc:sldMk cId="1976181130" sldId="338"/>
            <ac:spMk id="32" creationId="{8D1A47A9-489C-2D4E-876A-F642C3C6D073}"/>
          </ac:spMkLst>
        </pc:spChg>
      </pc:sldChg>
      <pc:sldChg chg="delSp modSp add del mod">
        <pc:chgData name="park ga youn" userId="e8e70111e1901dad" providerId="LiveId" clId="{529604D9-F435-4A26-9CF8-9D5BC0BAA78F}" dt="2020-05-15T09:00:51.870" v="7305" actId="47"/>
        <pc:sldMkLst>
          <pc:docMk/>
          <pc:sldMk cId="2009777775" sldId="339"/>
        </pc:sldMkLst>
        <pc:spChg chg="del">
          <ac:chgData name="park ga youn" userId="e8e70111e1901dad" providerId="LiveId" clId="{529604D9-F435-4A26-9CF8-9D5BC0BAA78F}" dt="2020-05-15T07:32:59.762" v="6513" actId="478"/>
          <ac:spMkLst>
            <pc:docMk/>
            <pc:sldMk cId="2009777775" sldId="339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7:32:57.584" v="6512"/>
          <ac:spMkLst>
            <pc:docMk/>
            <pc:sldMk cId="2009777775" sldId="339"/>
            <ac:spMk id="32" creationId="{8D1A47A9-489C-2D4E-876A-F642C3C6D073}"/>
          </ac:spMkLst>
        </pc:spChg>
      </pc:sldChg>
      <pc:sldChg chg="modSp add del mod">
        <pc:chgData name="park ga youn" userId="e8e70111e1901dad" providerId="LiveId" clId="{529604D9-F435-4A26-9CF8-9D5BC0BAA78F}" dt="2020-05-15T09:09:54.625" v="7530" actId="47"/>
        <pc:sldMkLst>
          <pc:docMk/>
          <pc:sldMk cId="2952985070" sldId="340"/>
        </pc:sldMkLst>
        <pc:spChg chg="mod">
          <ac:chgData name="park ga youn" userId="e8e70111e1901dad" providerId="LiveId" clId="{529604D9-F435-4A26-9CF8-9D5BC0BAA78F}" dt="2020-05-15T07:33:17.829" v="6543"/>
          <ac:spMkLst>
            <pc:docMk/>
            <pc:sldMk cId="2952985070" sldId="340"/>
            <ac:spMk id="32" creationId="{8D1A47A9-489C-2D4E-876A-F642C3C6D073}"/>
          </ac:spMkLst>
        </pc:spChg>
      </pc:sldChg>
      <pc:sldChg chg="addSp delSp modSp add mod">
        <pc:chgData name="park ga youn" userId="e8e70111e1901dad" providerId="LiveId" clId="{529604D9-F435-4A26-9CF8-9D5BC0BAA78F}" dt="2020-05-21T17:18:20.040" v="8011" actId="20577"/>
        <pc:sldMkLst>
          <pc:docMk/>
          <pc:sldMk cId="3139187565" sldId="341"/>
        </pc:sldMkLst>
        <pc:spChg chg="add mod">
          <ac:chgData name="park ga youn" userId="e8e70111e1901dad" providerId="LiveId" clId="{529604D9-F435-4A26-9CF8-9D5BC0BAA78F}" dt="2020-05-15T08:42:35.878" v="6573" actId="20577"/>
          <ac:spMkLst>
            <pc:docMk/>
            <pc:sldMk cId="3139187565" sldId="341"/>
            <ac:spMk id="12" creationId="{93979D8B-9B56-4A23-A8F4-7DE80E2442D2}"/>
          </ac:spMkLst>
        </pc:spChg>
        <pc:spChg chg="add mod">
          <ac:chgData name="park ga youn" userId="e8e70111e1901dad" providerId="LiveId" clId="{529604D9-F435-4A26-9CF8-9D5BC0BAA78F}" dt="2020-05-15T08:42:43.769" v="6576" actId="20577"/>
          <ac:spMkLst>
            <pc:docMk/>
            <pc:sldMk cId="3139187565" sldId="341"/>
            <ac:spMk id="13" creationId="{B4991E52-29B3-4364-9E4B-CD82C2FDB1BD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5" creationId="{A8823E48-A2B2-4487-8D5E-A2E8AEF58016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6" creationId="{3A53B5A9-1B50-48B6-B480-58F5AFD7E0AC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7" creationId="{7F052835-C031-410B-920E-8B990B2EFDB9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9" creationId="{683DA8A5-D2F4-48DB-81BA-B98E0FF0817D}"/>
          </ac:spMkLst>
        </pc:spChg>
        <pc:spChg chg="mod">
          <ac:chgData name="park ga youn" userId="e8e70111e1901dad" providerId="LiveId" clId="{529604D9-F435-4A26-9CF8-9D5BC0BAA78F}" dt="2020-05-15T08:42:27.130" v="6568" actId="20577"/>
          <ac:spMkLst>
            <pc:docMk/>
            <pc:sldMk cId="3139187565" sldId="341"/>
            <ac:spMk id="20" creationId="{D13A4E95-8530-47BE-A29E-5E68B5E1AFCC}"/>
          </ac:spMkLst>
        </pc:spChg>
        <pc:graphicFrameChg chg="mod modGraphic">
          <ac:chgData name="park ga youn" userId="e8e70111e1901dad" providerId="LiveId" clId="{529604D9-F435-4A26-9CF8-9D5BC0BAA78F}" dt="2020-05-21T17:18:20.040" v="8011" actId="20577"/>
          <ac:graphicFrameMkLst>
            <pc:docMk/>
            <pc:sldMk cId="3139187565" sldId="341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8:48:02.864" v="7095"/>
          <ac:graphicFrameMkLst>
            <pc:docMk/>
            <pc:sldMk cId="3139187565" sldId="341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8:41:46.452" v="6551" actId="478"/>
          <ac:picMkLst>
            <pc:docMk/>
            <pc:sldMk cId="3139187565" sldId="341"/>
            <ac:picMk id="3" creationId="{DCC5CC22-83F6-487A-86FF-4CB8C2042344}"/>
          </ac:picMkLst>
        </pc:picChg>
        <pc:picChg chg="add mod ord modCrop">
          <ac:chgData name="park ga youn" userId="e8e70111e1901dad" providerId="LiveId" clId="{529604D9-F435-4A26-9CF8-9D5BC0BAA78F}" dt="2020-05-15T08:42:17.288" v="6565" actId="1076"/>
          <ac:picMkLst>
            <pc:docMk/>
            <pc:sldMk cId="3139187565" sldId="341"/>
            <ac:picMk id="4" creationId="{85CE7979-63C8-4C35-934C-852869471FE8}"/>
          </ac:picMkLst>
        </pc:picChg>
      </pc:sldChg>
      <pc:sldChg chg="modSp add del mod">
        <pc:chgData name="park ga youn" userId="e8e70111e1901dad" providerId="LiveId" clId="{529604D9-F435-4A26-9CF8-9D5BC0BAA78F}" dt="2020-06-15T09:07:01.398" v="8355" actId="47"/>
        <pc:sldMkLst>
          <pc:docMk/>
          <pc:sldMk cId="3257734134" sldId="342"/>
        </pc:sldMkLst>
        <pc:spChg chg="mod">
          <ac:chgData name="park ga youn" userId="e8e70111e1901dad" providerId="LiveId" clId="{529604D9-F435-4A26-9CF8-9D5BC0BAA78F}" dt="2020-05-15T08:52:51.513" v="7128" actId="404"/>
          <ac:spMkLst>
            <pc:docMk/>
            <pc:sldMk cId="3257734134" sldId="342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8:52:40.780" v="7121"/>
          <ac:spMkLst>
            <pc:docMk/>
            <pc:sldMk cId="3257734134" sldId="342"/>
            <ac:spMk id="32" creationId="{8D1A47A9-489C-2D4E-876A-F642C3C6D073}"/>
          </ac:spMkLst>
        </pc:spChg>
      </pc:sldChg>
      <pc:sldChg chg="addSp delSp modSp add del mod">
        <pc:chgData name="park ga youn" userId="e8e70111e1901dad" providerId="LiveId" clId="{529604D9-F435-4A26-9CF8-9D5BC0BAA78F}" dt="2020-06-15T09:07:03.555" v="8356" actId="47"/>
        <pc:sldMkLst>
          <pc:docMk/>
          <pc:sldMk cId="1825858521" sldId="343"/>
        </pc:sldMkLst>
        <pc:spChg chg="add mod">
          <ac:chgData name="park ga youn" userId="e8e70111e1901dad" providerId="LiveId" clId="{529604D9-F435-4A26-9CF8-9D5BC0BAA78F}" dt="2020-05-15T08:54:38.641" v="7170" actId="20577"/>
          <ac:spMkLst>
            <pc:docMk/>
            <pc:sldMk cId="1825858521" sldId="343"/>
            <ac:spMk id="10" creationId="{2FA23632-65ED-4679-9F79-30C7D5F4E20E}"/>
          </ac:spMkLst>
        </pc:spChg>
        <pc:spChg chg="mod">
          <ac:chgData name="park ga youn" userId="e8e70111e1901dad" providerId="LiveId" clId="{529604D9-F435-4A26-9CF8-9D5BC0BAA78F}" dt="2020-05-15T08:54:30.174" v="7165" actId="1076"/>
          <ac:spMkLst>
            <pc:docMk/>
            <pc:sldMk cId="1825858521" sldId="343"/>
            <ac:spMk id="12" creationId="{93979D8B-9B56-4A23-A8F4-7DE80E2442D2}"/>
          </ac:spMkLst>
        </pc:spChg>
        <pc:spChg chg="mod">
          <ac:chgData name="park ga youn" userId="e8e70111e1901dad" providerId="LiveId" clId="{529604D9-F435-4A26-9CF8-9D5BC0BAA78F}" dt="2020-05-15T08:54:34.354" v="7167" actId="1076"/>
          <ac:spMkLst>
            <pc:docMk/>
            <pc:sldMk cId="1825858521" sldId="343"/>
            <ac:spMk id="13" creationId="{B4991E52-29B3-4364-9E4B-CD82C2FDB1BD}"/>
          </ac:spMkLst>
        </pc:spChg>
        <pc:spChg chg="add mod">
          <ac:chgData name="park ga youn" userId="e8e70111e1901dad" providerId="LiveId" clId="{529604D9-F435-4A26-9CF8-9D5BC0BAA78F}" dt="2020-05-15T09:16:14.202" v="7989" actId="20577"/>
          <ac:spMkLst>
            <pc:docMk/>
            <pc:sldMk cId="1825858521" sldId="343"/>
            <ac:spMk id="14" creationId="{25ACD8D1-B0CF-4339-AEA3-B857E84B77F7}"/>
          </ac:spMkLst>
        </pc:spChg>
        <pc:spChg chg="mod">
          <ac:chgData name="park ga youn" userId="e8e70111e1901dad" providerId="LiveId" clId="{529604D9-F435-4A26-9CF8-9D5BC0BAA78F}" dt="2020-05-15T08:54:31.853" v="7166" actId="1076"/>
          <ac:spMkLst>
            <pc:docMk/>
            <pc:sldMk cId="1825858521" sldId="343"/>
            <ac:spMk id="20" creationId="{D13A4E95-8530-47BE-A29E-5E68B5E1AFCC}"/>
          </ac:spMkLst>
        </pc:spChg>
        <pc:graphicFrameChg chg="modGraphic">
          <ac:chgData name="park ga youn" userId="e8e70111e1901dad" providerId="LiveId" clId="{529604D9-F435-4A26-9CF8-9D5BC0BAA78F}" dt="2020-05-15T08:57:59.440" v="7247" actId="20577"/>
          <ac:graphicFrameMkLst>
            <pc:docMk/>
            <pc:sldMk cId="1825858521" sldId="343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8:58:20.230" v="7268" actId="113"/>
          <ac:graphicFrameMkLst>
            <pc:docMk/>
            <pc:sldMk cId="1825858521" sldId="343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529604D9-F435-4A26-9CF8-9D5BC0BAA78F}" dt="2020-05-15T08:54:08.950" v="7162" actId="1076"/>
          <ac:picMkLst>
            <pc:docMk/>
            <pc:sldMk cId="1825858521" sldId="343"/>
            <ac:picMk id="3" creationId="{B09FB333-59A7-47F3-B65C-28BF8A4BEA1E}"/>
          </ac:picMkLst>
        </pc:picChg>
        <pc:picChg chg="del">
          <ac:chgData name="park ga youn" userId="e8e70111e1901dad" providerId="LiveId" clId="{529604D9-F435-4A26-9CF8-9D5BC0BAA78F}" dt="2020-05-15T08:54:05.881" v="7161" actId="478"/>
          <ac:picMkLst>
            <pc:docMk/>
            <pc:sldMk cId="1825858521" sldId="343"/>
            <ac:picMk id="4" creationId="{85CE7979-63C8-4C35-934C-852869471FE8}"/>
          </ac:picMkLst>
        </pc:picChg>
      </pc:sldChg>
    </pc:docChg>
  </pc:docChgLst>
  <pc:docChgLst>
    <pc:chgData name="park ga youn" userId="e8e70111e1901dad" providerId="LiveId" clId="{77EB5DDA-DCD8-4552-8A90-D6FCDE519152}"/>
    <pc:docChg chg="custSel modSld">
      <pc:chgData name="park ga youn" userId="e8e70111e1901dad" providerId="LiveId" clId="{77EB5DDA-DCD8-4552-8A90-D6FCDE519152}" dt="2020-06-17T06:52:39.811" v="86" actId="207"/>
      <pc:docMkLst>
        <pc:docMk/>
      </pc:docMkLst>
      <pc:sldChg chg="modSp mod">
        <pc:chgData name="park ga youn" userId="e8e70111e1901dad" providerId="LiveId" clId="{77EB5DDA-DCD8-4552-8A90-D6FCDE519152}" dt="2020-06-17T06:52:39.811" v="86" actId="207"/>
        <pc:sldMkLst>
          <pc:docMk/>
          <pc:sldMk cId="401844362" sldId="265"/>
        </pc:sldMkLst>
        <pc:graphicFrameChg chg="mod modGraphic">
          <ac:chgData name="park ga youn" userId="e8e70111e1901dad" providerId="LiveId" clId="{77EB5DDA-DCD8-4552-8A90-D6FCDE519152}" dt="2020-06-17T06:52:39.811" v="86" actId="207"/>
          <ac:graphicFrameMkLst>
            <pc:docMk/>
            <pc:sldMk cId="401844362" sldId="265"/>
            <ac:graphicFrameMk id="29" creationId="{5146346D-2370-4DDB-AB72-8A92103D6808}"/>
          </ac:graphicFrameMkLst>
        </pc:graphicFrameChg>
      </pc:sldChg>
    </pc:docChg>
  </pc:docChgLst>
  <pc:docChgLst>
    <pc:chgData name="park ga youn" userId="e8e70111e1901dad" providerId="LiveId" clId="{200886D0-D801-4098-873F-02084C9C6083}"/>
    <pc:docChg chg="custSel modSld">
      <pc:chgData name="park ga youn" userId="e8e70111e1901dad" providerId="LiveId" clId="{200886D0-D801-4098-873F-02084C9C6083}" dt="2020-05-11T09:07:48.674" v="372" actId="14100"/>
      <pc:docMkLst>
        <pc:docMk/>
      </pc:docMkLst>
      <pc:sldChg chg="modSp mod">
        <pc:chgData name="park ga youn" userId="e8e70111e1901dad" providerId="LiveId" clId="{200886D0-D801-4098-873F-02084C9C6083}" dt="2020-05-11T09:07:48.674" v="372" actId="14100"/>
        <pc:sldMkLst>
          <pc:docMk/>
          <pc:sldMk cId="3849749331" sldId="287"/>
        </pc:sldMkLst>
        <pc:graphicFrameChg chg="mod modGraphic">
          <ac:chgData name="park ga youn" userId="e8e70111e1901dad" providerId="LiveId" clId="{200886D0-D801-4098-873F-02084C9C6083}" dt="2020-05-11T08:51:34.167" v="363"/>
          <ac:graphicFrameMkLst>
            <pc:docMk/>
            <pc:sldMk cId="3849749331" sldId="287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200886D0-D801-4098-873F-02084C9C6083}" dt="2020-05-11T09:07:48.674" v="372" actId="14100"/>
          <ac:graphicFrameMkLst>
            <pc:docMk/>
            <pc:sldMk cId="3849749331" sldId="287"/>
            <ac:graphicFrameMk id="18" creationId="{F4F260CA-59D9-4FF1-95FA-1DF7FCC6938A}"/>
          </ac:graphicFrameMkLst>
        </pc:graphicFrameChg>
      </pc:sldChg>
      <pc:sldChg chg="modSp mod">
        <pc:chgData name="park ga youn" userId="e8e70111e1901dad" providerId="LiveId" clId="{200886D0-D801-4098-873F-02084C9C6083}" dt="2020-05-11T08:51:07.669" v="358" actId="14734"/>
        <pc:sldMkLst>
          <pc:docMk/>
          <pc:sldMk cId="846493982" sldId="288"/>
        </pc:sldMkLst>
        <pc:graphicFrameChg chg="mod modGraphic">
          <ac:chgData name="park ga youn" userId="e8e70111e1901dad" providerId="LiveId" clId="{200886D0-D801-4098-873F-02084C9C6083}" dt="2020-05-11T08:51:07.669" v="358" actId="14734"/>
          <ac:graphicFrameMkLst>
            <pc:docMk/>
            <pc:sldMk cId="846493982" sldId="288"/>
            <ac:graphicFrameMk id="11" creationId="{FB285770-6851-4487-96CA-4622EFDD7E9E}"/>
          </ac:graphicFrameMkLst>
        </pc:graphicFrameChg>
      </pc:sldChg>
      <pc:sldChg chg="modSp mod">
        <pc:chgData name="park ga youn" userId="e8e70111e1901dad" providerId="LiveId" clId="{200886D0-D801-4098-873F-02084C9C6083}" dt="2020-05-11T08:51:46.614" v="371"/>
        <pc:sldMkLst>
          <pc:docMk/>
          <pc:sldMk cId="3732057599" sldId="307"/>
        </pc:sldMkLst>
        <pc:graphicFrameChg chg="mod modGraphic">
          <ac:chgData name="park ga youn" userId="e8e70111e1901dad" providerId="LiveId" clId="{200886D0-D801-4098-873F-02084C9C6083}" dt="2020-05-11T08:51:46.614" v="371"/>
          <ac:graphicFrameMkLst>
            <pc:docMk/>
            <pc:sldMk cId="3732057599" sldId="307"/>
            <ac:graphicFrameMk id="11" creationId="{FB285770-6851-4487-96CA-4622EFDD7E9E}"/>
          </ac:graphicFrameMkLst>
        </pc:graphicFrameChg>
      </pc:sldChg>
    </pc:docChg>
  </pc:docChgLst>
  <pc:docChgLst>
    <pc:chgData name="park ga youn" userId="e8e70111e1901dad" providerId="LiveId" clId="{218D4944-2C6B-4EBB-85EB-AE0031421CC1}"/>
    <pc:docChg chg="undo redo custSel addSld delSld modSld">
      <pc:chgData name="park ga youn" userId="e8e70111e1901dad" providerId="LiveId" clId="{218D4944-2C6B-4EBB-85EB-AE0031421CC1}" dt="2020-07-22T07:14:34.824" v="28" actId="255"/>
      <pc:docMkLst>
        <pc:docMk/>
      </pc:docMkLst>
      <pc:sldChg chg="del">
        <pc:chgData name="park ga youn" userId="e8e70111e1901dad" providerId="LiveId" clId="{218D4944-2C6B-4EBB-85EB-AE0031421CC1}" dt="2020-07-22T07:13:37.337" v="11" actId="47"/>
        <pc:sldMkLst>
          <pc:docMk/>
          <pc:sldMk cId="3987411308" sldId="258"/>
        </pc:sldMkLst>
      </pc:sldChg>
      <pc:sldChg chg="modSp mod">
        <pc:chgData name="park ga youn" userId="e8e70111e1901dad" providerId="LiveId" clId="{218D4944-2C6B-4EBB-85EB-AE0031421CC1}" dt="2020-07-22T07:14:34.824" v="28" actId="255"/>
        <pc:sldMkLst>
          <pc:docMk/>
          <pc:sldMk cId="401844362" sldId="265"/>
        </pc:sldMkLst>
        <pc:spChg chg="mod">
          <ac:chgData name="park ga youn" userId="e8e70111e1901dad" providerId="LiveId" clId="{218D4944-2C6B-4EBB-85EB-AE0031421CC1}" dt="2020-07-22T07:14:03.815" v="16" actId="2711"/>
          <ac:spMkLst>
            <pc:docMk/>
            <pc:sldMk cId="401844362" sldId="265"/>
            <ac:spMk id="17" creationId="{19F05D06-4A9C-DC4A-AEF7-5E473B066B8D}"/>
          </ac:spMkLst>
        </pc:spChg>
        <pc:spChg chg="mod">
          <ac:chgData name="park ga youn" userId="e8e70111e1901dad" providerId="LiveId" clId="{218D4944-2C6B-4EBB-85EB-AE0031421CC1}" dt="2020-07-22T07:14:03.815" v="16" actId="2711"/>
          <ac:spMkLst>
            <pc:docMk/>
            <pc:sldMk cId="401844362" sldId="265"/>
            <ac:spMk id="19" creationId="{90B42259-2EB4-4A05-A80B-4E63CB2265B2}"/>
          </ac:spMkLst>
        </pc:spChg>
        <pc:spChg chg="mod">
          <ac:chgData name="park ga youn" userId="e8e70111e1901dad" providerId="LiveId" clId="{218D4944-2C6B-4EBB-85EB-AE0031421CC1}" dt="2020-07-22T07:14:03.815" v="16" actId="2711"/>
          <ac:spMkLst>
            <pc:docMk/>
            <pc:sldMk cId="401844362" sldId="265"/>
            <ac:spMk id="20" creationId="{3265FD30-6279-4969-BDB0-453C71E457BD}"/>
          </ac:spMkLst>
        </pc:spChg>
        <pc:spChg chg="mod">
          <ac:chgData name="park ga youn" userId="e8e70111e1901dad" providerId="LiveId" clId="{218D4944-2C6B-4EBB-85EB-AE0031421CC1}" dt="2020-07-22T07:14:23.248" v="23" actId="368"/>
          <ac:spMkLst>
            <pc:docMk/>
            <pc:sldMk cId="401844362" sldId="265"/>
            <ac:spMk id="22" creationId="{816FD3BF-5209-466A-B670-617A8A2CCFA9}"/>
          </ac:spMkLst>
        </pc:spChg>
        <pc:graphicFrameChg chg="modGraphic">
          <ac:chgData name="park ga youn" userId="e8e70111e1901dad" providerId="LiveId" clId="{218D4944-2C6B-4EBB-85EB-AE0031421CC1}" dt="2020-07-22T07:14:34.824" v="28" actId="255"/>
          <ac:graphicFrameMkLst>
            <pc:docMk/>
            <pc:sldMk cId="401844362" sldId="265"/>
            <ac:graphicFrameMk id="18" creationId="{2B8F5EA3-B9DE-45A3-8EA7-E5C65AA3D229}"/>
          </ac:graphicFrameMkLst>
        </pc:graphicFrameChg>
        <pc:graphicFrameChg chg="modGraphic">
          <ac:chgData name="park ga youn" userId="e8e70111e1901dad" providerId="LiveId" clId="{218D4944-2C6B-4EBB-85EB-AE0031421CC1}" dt="2020-07-22T07:14:26.170" v="24" actId="255"/>
          <ac:graphicFrameMkLst>
            <pc:docMk/>
            <pc:sldMk cId="401844362" sldId="265"/>
            <ac:graphicFrameMk id="29" creationId="{5146346D-2370-4DDB-AB72-8A92103D6808}"/>
          </ac:graphicFrameMkLst>
        </pc:graphicFrameChg>
      </pc:sldChg>
      <pc:sldChg chg="modSp add mod">
        <pc:chgData name="park ga youn" userId="e8e70111e1901dad" providerId="LiveId" clId="{218D4944-2C6B-4EBB-85EB-AE0031421CC1}" dt="2020-07-22T07:13:28.105" v="10" actId="20577"/>
        <pc:sldMkLst>
          <pc:docMk/>
          <pc:sldMk cId="1791839840" sldId="342"/>
        </pc:sldMkLst>
        <pc:spChg chg="mod">
          <ac:chgData name="park ga youn" userId="e8e70111e1901dad" providerId="LiveId" clId="{218D4944-2C6B-4EBB-85EB-AE0031421CC1}" dt="2020-07-22T07:13:28.105" v="10" actId="20577"/>
          <ac:spMkLst>
            <pc:docMk/>
            <pc:sldMk cId="1791839840" sldId="342"/>
            <ac:spMk id="15" creationId="{AF1FC0F0-30E0-0B48-9CF1-935915F132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39FE0-FC44-44A5-88B1-A26F4AA84A7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B4A80-91D5-4FBD-AAFA-8174926C6E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8E987-3FB2-424A-A728-176973FC0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D218E4-3610-9D4C-9557-E07F2D855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C1342-F161-E440-8DA1-867A32DC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13045-229A-A840-9CCF-9F4C2D4D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C4510-1092-0944-9397-932CE63B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0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43B6-0A97-3843-A54F-DEE513B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08CF3D-316F-9F47-9819-47C797942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DFF88-3348-2449-8651-5F07308E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A22AB-D50A-1949-B086-ADC420A7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83F9C-CA79-2249-9CE7-4CDEE551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5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13DBE0-AA39-C745-9DDE-8A511EBA6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80AEDF-4925-1B4C-9524-A4B39AF5B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729FC-94D7-614F-B8E4-90D3B90F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D2C44-42FF-7547-8013-BE24E17A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54242-E299-494F-A1BF-87A58C4B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9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C401-CF91-D742-A5A1-178874D0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94116-03D6-8A4B-AED4-7B86D94F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F7557-A02F-F74B-80A8-EA2CBD6C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A7885-4DA4-9F47-8297-39C1671D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C8A16-17C3-874A-A015-309C3C57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5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D26DF-2922-274C-966F-E81D1EF5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E9CC2-4448-084A-AA0D-203542B6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6B89F-A3D7-D846-B703-8A7A212D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1D948-1788-EB47-A31E-08B3A571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940D5-FDDE-DC43-8B8A-EA5EBEE2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272D3-D646-8147-BE36-CE7D58E0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D7850-29BB-214D-9AB7-3222FAD4C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5B9C42-341E-DD49-A8C0-39AC8DE5B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4C96C-DE37-3646-884E-BD12BEDD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CAE30-97ED-5742-87DC-EFABE424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9E6660-A63B-DD4E-8461-B463BE2D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2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01210-A13B-604C-BAE0-B991A747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EC56B-932D-C74A-99B1-81EFD0E5E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F7BDC0-CCCD-9F48-9ED4-7D3B5FCD9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812C6-0CF9-9B43-83BE-DB97B2235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3CBA61-A4E5-3E4D-A159-078B97F24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F47931-E417-2E4D-9359-4E443E1C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DBBC2D-C839-7B40-9EB8-F1556934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1519FE-DDD3-7C43-A9B1-43F5155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5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D1EE-4D95-6847-A03F-7DC4DB76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B9055F-7BF4-B640-AACC-40B530FE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8CC859-00DD-7142-B271-08C0BA1A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30CE65-C53F-0A4B-8828-726027CA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2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7AE3B1-D3C4-2546-A6EC-2C73D691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E48FE7-C905-2C43-9C18-BBFBDA8D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D8736-45AC-EE4C-AD30-785D88EA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96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D3D21-70A3-744E-B7E1-5C9DD111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5E97F-59AD-2D4C-B516-7386757A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BDACC7-8A9D-1D47-8461-AB5319F3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1DF54-12B9-3141-B1AD-952FBF77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9569A6-EDA9-FE47-A74A-4FCDA93C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8904A-6427-0144-A9F8-44958AFD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13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19C50-CF68-9C4D-A467-A9F8158E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BDA7C7-85F8-FC40-AC7D-BB1275B82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CC4E3-5299-234B-89BC-76FDAD63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68A96E-BE0A-F541-82D1-3CBAC102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623AA-0E34-0047-A448-1579FB44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242790-84BC-B648-B4AA-A3F78143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2519F3-124A-2841-9C44-AF2F9074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7086B-67B2-FD42-907C-D93917B79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6D313-35BF-194E-9E99-B8EAF0804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769632-817C-7846-BBEA-54B7FCFE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7C413-E029-F24E-A532-DDB7D20A6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311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상자 15">
            <a:extLst>
              <a:ext uri="{FF2B5EF4-FFF2-40B4-BE49-F238E27FC236}">
                <a16:creationId xmlns:a16="http://schemas.microsoft.com/office/drawing/2014/main" id="{99409633-FC0E-4F5A-82DF-C7677A49CC68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1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BBB396-2870-2C43-9B02-2C6E5B61417C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94430" y="2645763"/>
            <a:ext cx="40031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AF1FC0F0-30E0-0B48-9CF1-935915F132D0}"/>
              </a:ext>
            </a:extLst>
          </p:cNvPr>
          <p:cNvSpPr txBox="1"/>
          <p:nvPr/>
        </p:nvSpPr>
        <p:spPr>
          <a:xfrm>
            <a:off x="5302080" y="2832405"/>
            <a:ext cx="1735214" cy="87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WIRE FRAME</a:t>
            </a:r>
          </a:p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&amp; 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화면 설계서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ts val="2120"/>
              </a:lnSpc>
            </a:pPr>
            <a:r>
              <a:rPr kumimoji="1" lang="ko-KR" altLang="en-US" sz="14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박가연</a:t>
            </a:r>
            <a:endParaRPr kumimoji="1" lang="ko-KR" altLang="en-US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E6F7CF68-1DCC-EE43-8833-46F7F8D9D5F7}"/>
              </a:ext>
            </a:extLst>
          </p:cNvPr>
          <p:cNvSpPr txBox="1"/>
          <p:nvPr/>
        </p:nvSpPr>
        <p:spPr>
          <a:xfrm>
            <a:off x="8572946" y="689471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2020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85C1D724-E02F-FE43-BBDB-E3A0C9E2F7E5}"/>
              </a:ext>
            </a:extLst>
          </p:cNvPr>
          <p:cNvSpPr txBox="1"/>
          <p:nvPr/>
        </p:nvSpPr>
        <p:spPr>
          <a:xfrm>
            <a:off x="5655591" y="1344665"/>
            <a:ext cx="880819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018709-83F5-426C-8823-AB963AA29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176" y="1783244"/>
            <a:ext cx="2652904" cy="689755"/>
          </a:xfrm>
          <a:prstGeom prst="rect">
            <a:avLst/>
          </a:prstGeom>
        </p:spPr>
      </p:pic>
      <p:sp>
        <p:nvSpPr>
          <p:cNvPr id="17" name="텍스트상자 1">
            <a:extLst>
              <a:ext uri="{FF2B5EF4-FFF2-40B4-BE49-F238E27FC236}">
                <a16:creationId xmlns:a16="http://schemas.microsoft.com/office/drawing/2014/main" id="{67300183-5D11-44D2-95AA-BEEDA539B01D}"/>
              </a:ext>
            </a:extLst>
          </p:cNvPr>
          <p:cNvSpPr txBox="1"/>
          <p:nvPr/>
        </p:nvSpPr>
        <p:spPr>
          <a:xfrm>
            <a:off x="3054777" y="689471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PORTFOLIO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B68E14-99E8-4F4F-BCF8-B71D750E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880" y="3829129"/>
            <a:ext cx="4873609" cy="29088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2E07EF-40DA-F044-A989-4B97B98BF093}"/>
              </a:ext>
            </a:extLst>
          </p:cNvPr>
          <p:cNvSpPr/>
          <p:nvPr/>
        </p:nvSpPr>
        <p:spPr>
          <a:xfrm>
            <a:off x="3732881" y="3824990"/>
            <a:ext cx="4873609" cy="2913036"/>
          </a:xfrm>
          <a:prstGeom prst="rect">
            <a:avLst/>
          </a:prstGeom>
          <a:solidFill>
            <a:schemeClr val="bg2">
              <a:lumMod val="2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83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5395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a-front-main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./main.html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Main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430494"/>
              </p:ext>
            </p:extLst>
          </p:nvPr>
        </p:nvGraphicFramePr>
        <p:xfrm>
          <a:off x="7977674" y="854947"/>
          <a:ext cx="379974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722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08435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8958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카테고리별 </a:t>
                      </a:r>
                      <a:r>
                        <a:rPr lang="en-US" altLang="ko-KR" sz="900" dirty="0"/>
                        <a:t>BEST </a:t>
                      </a:r>
                      <a:r>
                        <a:rPr lang="ko-KR" altLang="en-US" sz="900" dirty="0"/>
                        <a:t>메인 콘텐츠 이미지 호출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이미지 클릭 시 해당 콘텐츠 상세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=./Article/article01.html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8DEF175-10F4-4E68-B1F8-386CE1234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14"/>
          <a:stretch/>
        </p:blipFill>
        <p:spPr>
          <a:xfrm>
            <a:off x="688269" y="537752"/>
            <a:ext cx="6794880" cy="623627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74C1D0-0F5F-4240-B2B4-4317BD9D5EE9}"/>
              </a:ext>
            </a:extLst>
          </p:cNvPr>
          <p:cNvGrpSpPr/>
          <p:nvPr/>
        </p:nvGrpSpPr>
        <p:grpSpPr>
          <a:xfrm>
            <a:off x="3585502" y="6593546"/>
            <a:ext cx="1000413" cy="243998"/>
            <a:chOff x="981816" y="4825345"/>
            <a:chExt cx="1000413" cy="24399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80291F3-A8B8-4DD9-B74D-4C3B8ADCD43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2">
              <a:extLst>
                <a:ext uri="{FF2B5EF4-FFF2-40B4-BE49-F238E27FC236}">
                  <a16:creationId xmlns:a16="http://schemas.microsoft.com/office/drawing/2014/main" id="{F1968AC1-08AA-49A5-8D5F-8F62FE2C6D1D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06E790-2358-4BAB-B655-40CDFA44D283}"/>
              </a:ext>
            </a:extLst>
          </p:cNvPr>
          <p:cNvSpPr txBox="1"/>
          <p:nvPr/>
        </p:nvSpPr>
        <p:spPr>
          <a:xfrm>
            <a:off x="3951237" y="235505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489C4-667A-4984-A9FB-4310FD54B5C7}"/>
              </a:ext>
            </a:extLst>
          </p:cNvPr>
          <p:cNvSpPr txBox="1"/>
          <p:nvPr/>
        </p:nvSpPr>
        <p:spPr>
          <a:xfrm>
            <a:off x="8851334" y="1999989"/>
            <a:ext cx="2694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</a:t>
            </a:r>
            <a:r>
              <a:rPr lang="ko-KR" altLang="en-US" sz="1000" dirty="0"/>
              <a:t>추후 이미지 슬라이더로 바뀔 예정</a:t>
            </a:r>
            <a:r>
              <a:rPr lang="en-US" altLang="ko-KR" sz="1000" dirty="0"/>
              <a:t>.(ver.2.0)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62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49C15E2-6164-4240-BCF5-297F51D61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76" b="1"/>
          <a:stretch/>
        </p:blipFill>
        <p:spPr>
          <a:xfrm>
            <a:off x="712973" y="51202"/>
            <a:ext cx="6220074" cy="675559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A4B66EE-8D65-48E9-9B68-A5F1D4EB2B54}"/>
              </a:ext>
            </a:extLst>
          </p:cNvPr>
          <p:cNvGrpSpPr/>
          <p:nvPr/>
        </p:nvGrpSpPr>
        <p:grpSpPr>
          <a:xfrm rot="10800000">
            <a:off x="3322803" y="55983"/>
            <a:ext cx="1000413" cy="243998"/>
            <a:chOff x="981816" y="4825345"/>
            <a:chExt cx="1000413" cy="24399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73196AF-D65F-4D3A-803E-9E25957CC3FB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2">
              <a:extLst>
                <a:ext uri="{FF2B5EF4-FFF2-40B4-BE49-F238E27FC236}">
                  <a16:creationId xmlns:a16="http://schemas.microsoft.com/office/drawing/2014/main" id="{01130D3C-35A0-4E79-BFEE-811086379668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61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753898"/>
              </p:ext>
            </p:extLst>
          </p:nvPr>
        </p:nvGraphicFramePr>
        <p:xfrm>
          <a:off x="8313663" y="1077666"/>
          <a:ext cx="3690077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12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493761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0618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카테고리별 </a:t>
                      </a:r>
                      <a:r>
                        <a:rPr lang="en-US" altLang="ko-KR" sz="900" dirty="0"/>
                        <a:t>BEST </a:t>
                      </a:r>
                      <a:r>
                        <a:rPr lang="ko-KR" altLang="en-US" sz="900" dirty="0"/>
                        <a:t>메인 콘텐츠 이미지 호출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이미지 클릭 시 해당 콘텐츠 상세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=./Article/article01.html</a:t>
                      </a:r>
                      <a:endParaRPr lang="ko-KR" altLang="en-US" sz="900" b="1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관리자페이지에서 지정한 기사 이미지가 상단에 큰 이미지로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하단에 작은 이미지로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개씩 정렬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E168216-3F00-4CF2-88E9-678702A140F5}"/>
              </a:ext>
            </a:extLst>
          </p:cNvPr>
          <p:cNvSpPr txBox="1"/>
          <p:nvPr/>
        </p:nvSpPr>
        <p:spPr>
          <a:xfrm>
            <a:off x="1929727" y="276977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E9EE4D-3334-45D2-86B6-E143E8D9786C}"/>
              </a:ext>
            </a:extLst>
          </p:cNvPr>
          <p:cNvGrpSpPr/>
          <p:nvPr/>
        </p:nvGrpSpPr>
        <p:grpSpPr>
          <a:xfrm>
            <a:off x="1520961" y="6231397"/>
            <a:ext cx="1000413" cy="243998"/>
            <a:chOff x="981816" y="4825345"/>
            <a:chExt cx="1000413" cy="24399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C633C-5368-4D3B-BB93-0B23DFEAA83E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2">
              <a:extLst>
                <a:ext uri="{FF2B5EF4-FFF2-40B4-BE49-F238E27FC236}">
                  <a16:creationId xmlns:a16="http://schemas.microsoft.com/office/drawing/2014/main" id="{928D5587-DF91-425C-B34E-5430F75F1569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5E75F5-52FF-49F0-9A29-E4B0D0AE355C}"/>
              </a:ext>
            </a:extLst>
          </p:cNvPr>
          <p:cNvGrpSpPr/>
          <p:nvPr/>
        </p:nvGrpSpPr>
        <p:grpSpPr>
          <a:xfrm rot="10800000">
            <a:off x="4485628" y="1211622"/>
            <a:ext cx="1000413" cy="243998"/>
            <a:chOff x="2385060" y="5457994"/>
            <a:chExt cx="1000413" cy="2439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C5D7256-5B40-4940-BE26-9E31F11AF6FD}"/>
                </a:ext>
              </a:extLst>
            </p:cNvPr>
            <p:cNvSpPr/>
            <p:nvPr/>
          </p:nvSpPr>
          <p:spPr>
            <a:xfrm>
              <a:off x="2385060" y="5457994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8DE96004-77A9-4529-A0CA-CDF1224B1664}"/>
                </a:ext>
              </a:extLst>
            </p:cNvPr>
            <p:cNvSpPr/>
            <p:nvPr/>
          </p:nvSpPr>
          <p:spPr>
            <a:xfrm rot="10800000">
              <a:off x="2778612" y="5529426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1F330CFD-399E-4FEC-B479-142360B64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546"/>
          <a:stretch/>
        </p:blipFill>
        <p:spPr>
          <a:xfrm>
            <a:off x="787042" y="542565"/>
            <a:ext cx="2437820" cy="6063508"/>
          </a:xfrm>
          <a:prstGeom prst="rect">
            <a:avLst/>
          </a:prstGeom>
        </p:spPr>
      </p:pic>
      <p:pic>
        <p:nvPicPr>
          <p:cNvPr id="25" name="그림 24" descr="지도이(가) 표시된 사진&#10;&#10;자동 생성된 설명">
            <a:extLst>
              <a:ext uri="{FF2B5EF4-FFF2-40B4-BE49-F238E27FC236}">
                <a16:creationId xmlns:a16="http://schemas.microsoft.com/office/drawing/2014/main" id="{75162C2D-D1D0-46E9-937B-5007CC92D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54"/>
          <a:stretch/>
        </p:blipFill>
        <p:spPr>
          <a:xfrm>
            <a:off x="3766925" y="1731671"/>
            <a:ext cx="2437820" cy="507156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68608A-44F5-4DE7-B552-788CC3C326F9}"/>
              </a:ext>
            </a:extLst>
          </p:cNvPr>
          <p:cNvGrpSpPr/>
          <p:nvPr/>
        </p:nvGrpSpPr>
        <p:grpSpPr>
          <a:xfrm>
            <a:off x="1520961" y="6546827"/>
            <a:ext cx="1000413" cy="243998"/>
            <a:chOff x="2385060" y="5457994"/>
            <a:chExt cx="1000413" cy="24399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71C844B-230B-40C0-B9FA-B690D34214D9}"/>
                </a:ext>
              </a:extLst>
            </p:cNvPr>
            <p:cNvSpPr/>
            <p:nvPr/>
          </p:nvSpPr>
          <p:spPr>
            <a:xfrm>
              <a:off x="2385060" y="5457994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CD85441-CA24-4110-99D1-E6979681D8EB}"/>
                </a:ext>
              </a:extLst>
            </p:cNvPr>
            <p:cNvSpPr/>
            <p:nvPr/>
          </p:nvSpPr>
          <p:spPr>
            <a:xfrm rot="10800000">
              <a:off x="2778612" y="5529426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71409D-4573-4023-A5BC-FCDF78494550}"/>
              </a:ext>
            </a:extLst>
          </p:cNvPr>
          <p:cNvSpPr txBox="1"/>
          <p:nvPr/>
        </p:nvSpPr>
        <p:spPr>
          <a:xfrm>
            <a:off x="1914513" y="265436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198A75E7-A4FD-4B3B-9D1A-2C26FECEC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495706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a-front-main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./main.html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Main-M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828160EB-5731-4DA5-9DC6-B3F369D81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70"/>
          <a:stretch/>
        </p:blipFill>
        <p:spPr>
          <a:xfrm>
            <a:off x="3772808" y="5481996"/>
            <a:ext cx="2431937" cy="132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03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콘텐츠 카테고리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377193" y="293347"/>
            <a:ext cx="2153155" cy="32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36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82519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./Article/article_fashoion.html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Article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606813"/>
              </p:ext>
            </p:extLst>
          </p:nvPr>
        </p:nvGraphicFramePr>
        <p:xfrm>
          <a:off x="8033657" y="854947"/>
          <a:ext cx="3844212" cy="1530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22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14387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23403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된 카테고리 타이틀은 빨강색으로 고정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관리자가 지정한 카테고리 목록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기사목록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기사는 </a:t>
                      </a:r>
                      <a:r>
                        <a:rPr lang="en-US" altLang="ko-KR" sz="900" dirty="0"/>
                        <a:t>3x4</a:t>
                      </a:r>
                      <a:r>
                        <a:rPr lang="ko-KR" altLang="en-US" sz="900" dirty="0"/>
                        <a:t>개씩 한페이지에 정렬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최신 기사가 </a:t>
                      </a:r>
                      <a:r>
                        <a:rPr lang="ko-KR" altLang="en-US" sz="900" dirty="0" err="1"/>
                        <a:t>맨위에</a:t>
                      </a:r>
                      <a:r>
                        <a:rPr lang="ko-KR" altLang="en-US" sz="900" dirty="0"/>
                        <a:t> 위치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개수초과시 오래된 기사는 삭제됨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기사 상세페이지로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=./Article/article01.html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193799B-FA57-4389-993B-FF3998CE43E5}"/>
              </a:ext>
            </a:extLst>
          </p:cNvPr>
          <p:cNvSpPr txBox="1"/>
          <p:nvPr/>
        </p:nvSpPr>
        <p:spPr>
          <a:xfrm>
            <a:off x="1493726" y="566568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74E67F-311E-40CA-9B79-19CEA7FEA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19"/>
          <a:stretch/>
        </p:blipFill>
        <p:spPr>
          <a:xfrm>
            <a:off x="809031" y="639064"/>
            <a:ext cx="6945439" cy="5627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D04E93-43A6-4631-A37C-829684995C36}"/>
              </a:ext>
            </a:extLst>
          </p:cNvPr>
          <p:cNvSpPr txBox="1"/>
          <p:nvPr/>
        </p:nvSpPr>
        <p:spPr>
          <a:xfrm>
            <a:off x="3100380" y="204366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AAB1F-46C3-4B39-A342-867676929955}"/>
              </a:ext>
            </a:extLst>
          </p:cNvPr>
          <p:cNvSpPr txBox="1"/>
          <p:nvPr/>
        </p:nvSpPr>
        <p:spPr>
          <a:xfrm>
            <a:off x="4147279" y="3352472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57D069-A801-4356-9F65-542B24A5A9D2}"/>
              </a:ext>
            </a:extLst>
          </p:cNvPr>
          <p:cNvGrpSpPr/>
          <p:nvPr/>
        </p:nvGrpSpPr>
        <p:grpSpPr>
          <a:xfrm>
            <a:off x="3916014" y="6432954"/>
            <a:ext cx="1000413" cy="243998"/>
            <a:chOff x="981816" y="4825345"/>
            <a:chExt cx="1000413" cy="24399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94DDF14-EC14-457F-B769-0B4922E8F96C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A439FB9A-D21C-4072-9625-2281B9482FF3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490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5D919AF-563D-4B95-A2A8-0FE8F8121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31"/>
          <a:stretch/>
        </p:blipFill>
        <p:spPr>
          <a:xfrm>
            <a:off x="797487" y="389463"/>
            <a:ext cx="6150534" cy="646853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568C0C5-84A9-49E3-832B-D9F8C723BE6E}"/>
              </a:ext>
            </a:extLst>
          </p:cNvPr>
          <p:cNvGrpSpPr/>
          <p:nvPr/>
        </p:nvGrpSpPr>
        <p:grpSpPr>
          <a:xfrm rot="10800000">
            <a:off x="3313542" y="145464"/>
            <a:ext cx="1000413" cy="243998"/>
            <a:chOff x="981816" y="4825345"/>
            <a:chExt cx="1000413" cy="24399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3933DED-CF21-42EE-B5C2-872DA7D74A2B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2">
              <a:extLst>
                <a:ext uri="{FF2B5EF4-FFF2-40B4-BE49-F238E27FC236}">
                  <a16:creationId xmlns:a16="http://schemas.microsoft.com/office/drawing/2014/main" id="{8538AC72-9812-4960-8D33-EE6E8DCE50C7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45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193799B-FA57-4389-993B-FF3998CE43E5}"/>
              </a:ext>
            </a:extLst>
          </p:cNvPr>
          <p:cNvSpPr txBox="1"/>
          <p:nvPr/>
        </p:nvSpPr>
        <p:spPr>
          <a:xfrm>
            <a:off x="1493726" y="566568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C42CE-9817-445F-B545-B535D8A3BD9D}"/>
              </a:ext>
            </a:extLst>
          </p:cNvPr>
          <p:cNvSpPr txBox="1"/>
          <p:nvPr/>
        </p:nvSpPr>
        <p:spPr>
          <a:xfrm>
            <a:off x="3319192" y="1928251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C8614D-8572-451D-91B8-F0F20E6B6B87}"/>
              </a:ext>
            </a:extLst>
          </p:cNvPr>
          <p:cNvSpPr txBox="1"/>
          <p:nvPr/>
        </p:nvSpPr>
        <p:spPr>
          <a:xfrm>
            <a:off x="2736486" y="2311483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DC5E3D-ECDA-49CB-A8A2-3E4759CCA1B8}"/>
              </a:ext>
            </a:extLst>
          </p:cNvPr>
          <p:cNvSpPr txBox="1"/>
          <p:nvPr/>
        </p:nvSpPr>
        <p:spPr>
          <a:xfrm>
            <a:off x="2010344" y="451674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" name="그림 2" descr="케이크, 지도, 물, 보트이(가) 표시된 사진&#10;&#10;자동 생성된 설명">
            <a:extLst>
              <a:ext uri="{FF2B5EF4-FFF2-40B4-BE49-F238E27FC236}">
                <a16:creationId xmlns:a16="http://schemas.microsoft.com/office/drawing/2014/main" id="{B6FB63EA-9B21-4DD6-BA61-BA93CB46A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57"/>
          <a:stretch/>
        </p:blipFill>
        <p:spPr>
          <a:xfrm>
            <a:off x="800737" y="1175657"/>
            <a:ext cx="2790038" cy="4809948"/>
          </a:xfrm>
          <a:prstGeom prst="rect">
            <a:avLst/>
          </a:prstGeom>
        </p:spPr>
      </p:pic>
      <p:pic>
        <p:nvPicPr>
          <p:cNvPr id="24" name="그림 23" descr="케이크, 지도, 물, 보트이(가) 표시된 사진&#10;&#10;자동 생성된 설명">
            <a:extLst>
              <a:ext uri="{FF2B5EF4-FFF2-40B4-BE49-F238E27FC236}">
                <a16:creationId xmlns:a16="http://schemas.microsoft.com/office/drawing/2014/main" id="{238D5E1E-247B-4790-829D-05FB28190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70" b="1"/>
          <a:stretch/>
        </p:blipFill>
        <p:spPr>
          <a:xfrm>
            <a:off x="4005919" y="1175657"/>
            <a:ext cx="2992270" cy="51703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C3D864-A9BE-42A9-A0DB-AEFB3DF8638E}"/>
              </a:ext>
            </a:extLst>
          </p:cNvPr>
          <p:cNvSpPr txBox="1"/>
          <p:nvPr/>
        </p:nvSpPr>
        <p:spPr>
          <a:xfrm>
            <a:off x="812609" y="168393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9B90C-C9B0-4B29-892B-04B90B0C23AD}"/>
              </a:ext>
            </a:extLst>
          </p:cNvPr>
          <p:cNvSpPr txBox="1"/>
          <p:nvPr/>
        </p:nvSpPr>
        <p:spPr>
          <a:xfrm>
            <a:off x="2061284" y="3346613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5D0D2D10-C6C4-4002-AFC3-0AD1009B2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58886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./Article/</a:t>
                      </a:r>
                      <a:r>
                        <a:rPr lang="en-US" altLang="ko-KR" sz="1000" dirty="0" err="1"/>
                        <a:t>article_main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Article-M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56AC2E2E-51B8-490A-A801-B4885987B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35287"/>
              </p:ext>
            </p:extLst>
          </p:nvPr>
        </p:nvGraphicFramePr>
        <p:xfrm>
          <a:off x="7955115" y="865160"/>
          <a:ext cx="3844212" cy="1530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22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14387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23403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된 카테고리 타이틀은 빨강색으로 고정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관리자가 지정한 카테고리 목록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기사목록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기사는 </a:t>
                      </a:r>
                      <a:r>
                        <a:rPr lang="en-US" altLang="ko-KR" sz="900" dirty="0"/>
                        <a:t>3x4</a:t>
                      </a:r>
                      <a:r>
                        <a:rPr lang="ko-KR" altLang="en-US" sz="900" dirty="0"/>
                        <a:t>개씩 한페이지에 정렬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최신 기사가 </a:t>
                      </a:r>
                      <a:r>
                        <a:rPr lang="ko-KR" altLang="en-US" sz="900" dirty="0" err="1"/>
                        <a:t>맨위에</a:t>
                      </a:r>
                      <a:r>
                        <a:rPr lang="ko-KR" altLang="en-US" sz="900" dirty="0"/>
                        <a:t> 위치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개수초과시 오래된 기사는 삭제됨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기사 상세페이지로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=./Article/article01.html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C281A2-2660-44F0-A65C-3050D12B44BA}"/>
              </a:ext>
            </a:extLst>
          </p:cNvPr>
          <p:cNvGrpSpPr/>
          <p:nvPr/>
        </p:nvGrpSpPr>
        <p:grpSpPr>
          <a:xfrm>
            <a:off x="1699579" y="6238621"/>
            <a:ext cx="1000413" cy="243998"/>
            <a:chOff x="981816" y="4825345"/>
            <a:chExt cx="1000413" cy="24399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D223414-6D31-4D61-8C46-A93E57C48E3C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">
              <a:extLst>
                <a:ext uri="{FF2B5EF4-FFF2-40B4-BE49-F238E27FC236}">
                  <a16:creationId xmlns:a16="http://schemas.microsoft.com/office/drawing/2014/main" id="{037C6DC8-1D3A-49F9-890E-1557C7711F9B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D5EC22-74A5-4913-98A6-5165677457CA}"/>
              </a:ext>
            </a:extLst>
          </p:cNvPr>
          <p:cNvGrpSpPr/>
          <p:nvPr/>
        </p:nvGrpSpPr>
        <p:grpSpPr>
          <a:xfrm rot="10800000">
            <a:off x="5001344" y="798640"/>
            <a:ext cx="1000413" cy="243998"/>
            <a:chOff x="981816" y="4825345"/>
            <a:chExt cx="1000413" cy="24399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C1F30D2-FBD2-4C59-8C84-B86570C2306A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">
              <a:extLst>
                <a:ext uri="{FF2B5EF4-FFF2-40B4-BE49-F238E27FC236}">
                  <a16:creationId xmlns:a16="http://schemas.microsoft.com/office/drawing/2014/main" id="{A84F16FB-A7E0-479C-BC54-129025347A8D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6B072438-E0A6-415A-A447-75A637338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70"/>
          <a:stretch/>
        </p:blipFill>
        <p:spPr>
          <a:xfrm>
            <a:off x="4005919" y="4715831"/>
            <a:ext cx="2992270" cy="16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04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상품판매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377193" y="293347"/>
            <a:ext cx="2153155" cy="32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071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389796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a-front-store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./Store/store_main.html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Store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185872"/>
              </p:ext>
            </p:extLst>
          </p:nvPr>
        </p:nvGraphicFramePr>
        <p:xfrm>
          <a:off x="8006017" y="854947"/>
          <a:ext cx="3771398" cy="2922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72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04643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6803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관리자가 지정한 서브메뉴 목록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된 카테고리 타이틀은 빨강색으로 고정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관리자가 지정한 카테고리 목록 표시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첫번째 카테고리는 </a:t>
                      </a:r>
                      <a:r>
                        <a:rPr lang="en-US" altLang="ko-KR" sz="900" dirty="0"/>
                        <a:t>&lt;</a:t>
                      </a:r>
                      <a:r>
                        <a:rPr lang="ko-KR" altLang="en-US" sz="900" dirty="0"/>
                        <a:t>전체</a:t>
                      </a:r>
                      <a:r>
                        <a:rPr lang="en-US" altLang="ko-KR" sz="900" dirty="0"/>
                        <a:t>&gt;</a:t>
                      </a:r>
                      <a:r>
                        <a:rPr lang="ko-KR" altLang="en-US" sz="900" dirty="0"/>
                        <a:t>가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위치 해야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상품을 표시하는 이미지 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/>
                        <a:t>상품의 이름과 상품의 요약 설명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가격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상품 상세페이지로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=./Store/goods.html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전체 상품 개수 명시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보여지는 상품 정렬 순 변경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보여질 상품의 개수 선택 가능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</a:t>
                      </a:r>
                      <a:r>
                        <a:rPr lang="en-US" altLang="ko-KR" sz="900" dirty="0"/>
                        <a:t>5,10,15</a:t>
                      </a:r>
                      <a:r>
                        <a:rPr lang="ko-KR" altLang="en-US" sz="900" dirty="0"/>
                        <a:t>개 단위의 선택 탭이 보여 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193799B-FA57-4389-993B-FF3998CE43E5}"/>
              </a:ext>
            </a:extLst>
          </p:cNvPr>
          <p:cNvSpPr txBox="1"/>
          <p:nvPr/>
        </p:nvSpPr>
        <p:spPr>
          <a:xfrm>
            <a:off x="1493726" y="566568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534DE78-4858-4578-BAC4-469878D0B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689"/>
          <a:stretch/>
        </p:blipFill>
        <p:spPr>
          <a:xfrm>
            <a:off x="713264" y="618093"/>
            <a:ext cx="6945439" cy="5857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D1992C-AD5D-47F6-B1B9-202F7D1E60DA}"/>
              </a:ext>
            </a:extLst>
          </p:cNvPr>
          <p:cNvSpPr txBox="1"/>
          <p:nvPr/>
        </p:nvSpPr>
        <p:spPr>
          <a:xfrm>
            <a:off x="2810454" y="1777052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6380A-D901-4B02-91D9-8D2F230C490E}"/>
              </a:ext>
            </a:extLst>
          </p:cNvPr>
          <p:cNvSpPr txBox="1"/>
          <p:nvPr/>
        </p:nvSpPr>
        <p:spPr>
          <a:xfrm>
            <a:off x="2774594" y="224321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DC0D32-DFD7-4E45-819E-779BBEEC50AC}"/>
              </a:ext>
            </a:extLst>
          </p:cNvPr>
          <p:cNvSpPr txBox="1"/>
          <p:nvPr/>
        </p:nvSpPr>
        <p:spPr>
          <a:xfrm>
            <a:off x="4147278" y="432158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9A93D2-EA7F-4EE6-8407-16D4219CB004}"/>
              </a:ext>
            </a:extLst>
          </p:cNvPr>
          <p:cNvSpPr txBox="1"/>
          <p:nvPr/>
        </p:nvSpPr>
        <p:spPr>
          <a:xfrm>
            <a:off x="1422667" y="2530558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CD48E-F107-491B-AD7F-04CEE5220885}"/>
              </a:ext>
            </a:extLst>
          </p:cNvPr>
          <p:cNvSpPr txBox="1"/>
          <p:nvPr/>
        </p:nvSpPr>
        <p:spPr>
          <a:xfrm>
            <a:off x="1060578" y="308590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01FE6D-936F-42BB-9B62-7329AB49357F}"/>
              </a:ext>
            </a:extLst>
          </p:cNvPr>
          <p:cNvSpPr txBox="1"/>
          <p:nvPr/>
        </p:nvSpPr>
        <p:spPr>
          <a:xfrm>
            <a:off x="5827058" y="308590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1176CC-DC60-486C-B414-E1BDABA736A8}"/>
              </a:ext>
            </a:extLst>
          </p:cNvPr>
          <p:cNvGrpSpPr/>
          <p:nvPr/>
        </p:nvGrpSpPr>
        <p:grpSpPr>
          <a:xfrm>
            <a:off x="3781542" y="6476062"/>
            <a:ext cx="1000413" cy="243998"/>
            <a:chOff x="981816" y="4825345"/>
            <a:chExt cx="1000413" cy="24399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05BD3FE-7E8E-4ABB-B27A-5E6B65DD7F0B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">
              <a:extLst>
                <a:ext uri="{FF2B5EF4-FFF2-40B4-BE49-F238E27FC236}">
                  <a16:creationId xmlns:a16="http://schemas.microsoft.com/office/drawing/2014/main" id="{D6363481-B728-4548-AB58-71A19C318189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508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FCDD65E-EA22-482A-9C42-925DBD2EF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88" b="-1"/>
          <a:stretch/>
        </p:blipFill>
        <p:spPr>
          <a:xfrm>
            <a:off x="585769" y="452537"/>
            <a:ext cx="7485210" cy="6167811"/>
          </a:xfrm>
          <a:prstGeom prst="rect">
            <a:avLst/>
          </a:prstGeom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32408"/>
              </p:ext>
            </p:extLst>
          </p:nvPr>
        </p:nvGraphicFramePr>
        <p:xfrm>
          <a:off x="7809722" y="854947"/>
          <a:ext cx="3967693" cy="616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478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3090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17307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err="1"/>
                        <a:t>페이지네비게이션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페이지 번호 클릭 시 원하는 페이지로 이동 가능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193799B-FA57-4389-993B-FF3998CE43E5}"/>
              </a:ext>
            </a:extLst>
          </p:cNvPr>
          <p:cNvSpPr txBox="1"/>
          <p:nvPr/>
        </p:nvSpPr>
        <p:spPr>
          <a:xfrm>
            <a:off x="4097035" y="449603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5F8EA6-7573-49AC-9CE8-0A05C94E764F}"/>
              </a:ext>
            </a:extLst>
          </p:cNvPr>
          <p:cNvGrpSpPr/>
          <p:nvPr/>
        </p:nvGrpSpPr>
        <p:grpSpPr>
          <a:xfrm rot="10800000">
            <a:off x="3596828" y="115653"/>
            <a:ext cx="1000413" cy="243998"/>
            <a:chOff x="2385060" y="5457994"/>
            <a:chExt cx="1000413" cy="24399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5FC0AE0-B0BD-4B07-B357-5DED56AC3707}"/>
                </a:ext>
              </a:extLst>
            </p:cNvPr>
            <p:cNvSpPr/>
            <p:nvPr/>
          </p:nvSpPr>
          <p:spPr>
            <a:xfrm>
              <a:off x="2385060" y="5457994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9C4B286C-E196-47AB-AC7B-9A4A4D24F2BF}"/>
                </a:ext>
              </a:extLst>
            </p:cNvPr>
            <p:cNvSpPr/>
            <p:nvPr/>
          </p:nvSpPr>
          <p:spPr>
            <a:xfrm rot="10800000">
              <a:off x="2778612" y="5529426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47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FD3BF-5209-466A-B670-617A8A2CCFA9}"/>
              </a:ext>
            </a:extLst>
          </p:cNvPr>
          <p:cNvSpPr/>
          <p:nvPr/>
        </p:nvSpPr>
        <p:spPr>
          <a:xfrm>
            <a:off x="2845838" y="-1"/>
            <a:ext cx="9346164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146346D-2370-4DDB-AB72-8A92103D6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84439"/>
              </p:ext>
            </p:extLst>
          </p:nvPr>
        </p:nvGraphicFramePr>
        <p:xfrm>
          <a:off x="4229972" y="641290"/>
          <a:ext cx="6822089" cy="27698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51428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1199500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  <a:gridCol w="4771161">
                  <a:extLst>
                    <a:ext uri="{9D8B030D-6E8A-4147-A177-3AD203B41FA5}">
                      <a16:colId xmlns:a16="http://schemas.microsoft.com/office/drawing/2014/main" val="1936641013"/>
                    </a:ext>
                  </a:extLst>
                </a:gridCol>
              </a:tblGrid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버전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84808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1.0</a:t>
                      </a:r>
                      <a:endParaRPr lang="ko-KR" altLang="en-US" sz="12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초안 </a:t>
                      </a:r>
                      <a:r>
                        <a:rPr lang="en-US" altLang="ko-KR" sz="120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2020.06.15</a:t>
                      </a:r>
                      <a:endParaRPr lang="ko-KR" altLang="en-US" sz="12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90712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F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68763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65449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713855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87309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0400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05306"/>
                  </a:ext>
                </a:extLst>
              </a:tr>
            </a:tbl>
          </a:graphicData>
        </a:graphic>
      </p:graphicFrame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59E6E57-0321-FB47-8B36-6FD6C82DBD25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19F05D06-4A9C-DC4A-AEF7-5E473B066B8D}"/>
              </a:ext>
            </a:extLst>
          </p:cNvPr>
          <p:cNvSpPr txBox="1"/>
          <p:nvPr/>
        </p:nvSpPr>
        <p:spPr>
          <a:xfrm>
            <a:off x="676139" y="1013122"/>
            <a:ext cx="2036135" cy="348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문서이력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기능 약어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8F5EA3-B9DE-45A3-8EA7-E5C65AA3D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82647"/>
              </p:ext>
            </p:extLst>
          </p:nvPr>
        </p:nvGraphicFramePr>
        <p:xfrm>
          <a:off x="4229973" y="3918584"/>
          <a:ext cx="6822088" cy="27698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6956">
                  <a:extLst>
                    <a:ext uri="{9D8B030D-6E8A-4147-A177-3AD203B41FA5}">
                      <a16:colId xmlns:a16="http://schemas.microsoft.com/office/drawing/2014/main" val="1448502134"/>
                    </a:ext>
                  </a:extLst>
                </a:gridCol>
                <a:gridCol w="756956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1739266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  <a:gridCol w="3568910">
                  <a:extLst>
                    <a:ext uri="{9D8B030D-6E8A-4147-A177-3AD203B41FA5}">
                      <a16:colId xmlns:a16="http://schemas.microsoft.com/office/drawing/2014/main" val="1936641013"/>
                    </a:ext>
                  </a:extLst>
                </a:gridCol>
              </a:tblGrid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약어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이름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상세내역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fixbtn</a:t>
                      </a:r>
                      <a:endParaRPr lang="en-US" sz="1200" b="0" i="0" u="none" strike="noStrike" dirty="0">
                        <a:solidFill>
                          <a:srgbClr val="666262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fixedbutton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맨위로가기</a:t>
                      </a:r>
                      <a:r>
                        <a:rPr lang="en-US" altLang="ko-KR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 err="1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맨아래로가기</a:t>
                      </a:r>
                      <a:r>
                        <a:rPr lang="ko-KR" alt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고정버튼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art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article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기사 콘텐츠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90712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store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store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상품판매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68763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cart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shopping cart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장바구니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65449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payment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주문서작성 및 결제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713855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myp</a:t>
                      </a:r>
                      <a:endParaRPr lang="en-US" sz="1200" b="0" i="0" u="none" strike="noStrike" dirty="0">
                        <a:solidFill>
                          <a:srgbClr val="666262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mypage</a:t>
                      </a:r>
                      <a:endParaRPr lang="en-US" sz="1200" b="0" i="0" u="none" strike="noStrike" dirty="0">
                        <a:solidFill>
                          <a:srgbClr val="666262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마이페이지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87309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csc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customer service center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고객센터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0400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666262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공지사항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05306"/>
                  </a:ext>
                </a:extLst>
              </a:tr>
            </a:tbl>
          </a:graphicData>
        </a:graphic>
      </p:graphicFrame>
      <p:sp>
        <p:nvSpPr>
          <p:cNvPr id="19" name="텍스트상자 16">
            <a:extLst>
              <a:ext uri="{FF2B5EF4-FFF2-40B4-BE49-F238E27FC236}">
                <a16:creationId xmlns:a16="http://schemas.microsoft.com/office/drawing/2014/main" id="{90B42259-2EB4-4A05-A80B-4E63CB2265B2}"/>
              </a:ext>
            </a:extLst>
          </p:cNvPr>
          <p:cNvSpPr txBox="1"/>
          <p:nvPr/>
        </p:nvSpPr>
        <p:spPr>
          <a:xfrm>
            <a:off x="3761836" y="1361744"/>
            <a:ext cx="2036135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력</a:t>
            </a:r>
          </a:p>
        </p:txBody>
      </p:sp>
      <p:sp>
        <p:nvSpPr>
          <p:cNvPr id="20" name="텍스트상자 16">
            <a:extLst>
              <a:ext uri="{FF2B5EF4-FFF2-40B4-BE49-F238E27FC236}">
                <a16:creationId xmlns:a16="http://schemas.microsoft.com/office/drawing/2014/main" id="{3265FD30-6279-4969-BDB0-453C71E457BD}"/>
              </a:ext>
            </a:extLst>
          </p:cNvPr>
          <p:cNvSpPr txBox="1"/>
          <p:nvPr/>
        </p:nvSpPr>
        <p:spPr>
          <a:xfrm>
            <a:off x="3761836" y="4530324"/>
            <a:ext cx="2036135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능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약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어</a:t>
            </a:r>
          </a:p>
        </p:txBody>
      </p:sp>
    </p:spTree>
    <p:extLst>
      <p:ext uri="{BB962C8B-B14F-4D97-AF65-F5344CB8AC3E}">
        <p14:creationId xmlns:p14="http://schemas.microsoft.com/office/powerpoint/2010/main" val="40184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FA967749-B8E2-417D-A1DA-3FC55FF43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18"/>
          <a:stretch/>
        </p:blipFill>
        <p:spPr>
          <a:xfrm>
            <a:off x="360795" y="589027"/>
            <a:ext cx="3458168" cy="5740056"/>
          </a:xfrm>
          <a:prstGeom prst="rect">
            <a:avLst/>
          </a:prstGeom>
        </p:spPr>
      </p:pic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8C12978B-E73F-4777-9598-80CE3EB73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18"/>
          <a:stretch/>
        </p:blipFill>
        <p:spPr>
          <a:xfrm>
            <a:off x="4052045" y="995082"/>
            <a:ext cx="3458168" cy="57400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425175-AEDF-46AA-B1BE-9E5C30FBBAD1}"/>
              </a:ext>
            </a:extLst>
          </p:cNvPr>
          <p:cNvSpPr txBox="1"/>
          <p:nvPr/>
        </p:nvSpPr>
        <p:spPr>
          <a:xfrm>
            <a:off x="545583" y="128614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35E072-A900-49A7-8296-3A2B0B608B61}"/>
              </a:ext>
            </a:extLst>
          </p:cNvPr>
          <p:cNvSpPr txBox="1"/>
          <p:nvPr/>
        </p:nvSpPr>
        <p:spPr>
          <a:xfrm>
            <a:off x="360795" y="1912723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CCFB6-31F3-4FB9-8878-E2B01D8233DA}"/>
              </a:ext>
            </a:extLst>
          </p:cNvPr>
          <p:cNvSpPr txBox="1"/>
          <p:nvPr/>
        </p:nvSpPr>
        <p:spPr>
          <a:xfrm>
            <a:off x="1987953" y="342900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2574CD-BA96-4538-B880-463DC2C7B368}"/>
              </a:ext>
            </a:extLst>
          </p:cNvPr>
          <p:cNvSpPr txBox="1"/>
          <p:nvPr/>
        </p:nvSpPr>
        <p:spPr>
          <a:xfrm>
            <a:off x="91853" y="231460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7E5DEC-5145-463A-AA0B-AFD9388F8A21}"/>
              </a:ext>
            </a:extLst>
          </p:cNvPr>
          <p:cNvSpPr txBox="1"/>
          <p:nvPr/>
        </p:nvSpPr>
        <p:spPr>
          <a:xfrm>
            <a:off x="1955408" y="231460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F55708-EC61-4C35-B302-7A14DC03EFE5}"/>
              </a:ext>
            </a:extLst>
          </p:cNvPr>
          <p:cNvSpPr txBox="1"/>
          <p:nvPr/>
        </p:nvSpPr>
        <p:spPr>
          <a:xfrm>
            <a:off x="3532091" y="2037165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ADBAEC-1697-40F1-9C82-33DF2637C24B}"/>
              </a:ext>
            </a:extLst>
          </p:cNvPr>
          <p:cNvSpPr txBox="1"/>
          <p:nvPr/>
        </p:nvSpPr>
        <p:spPr>
          <a:xfrm>
            <a:off x="5144634" y="4125162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D0A1B367-F94F-4C3F-8BD2-07926412A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902184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a-front-store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./Store/store_main.html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Store-M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252AC3B6-9779-4EF2-AD01-C25684005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527103"/>
              </p:ext>
            </p:extLst>
          </p:nvPr>
        </p:nvGraphicFramePr>
        <p:xfrm>
          <a:off x="7949682" y="854947"/>
          <a:ext cx="3827733" cy="3309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68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12181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10872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관리자가 지정한 서브메뉴 목록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된 카테고리 타이틀은 빨강색으로 고정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관리자가 지정한 카테고리 목록 표시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첫번째 카테고리는 </a:t>
                      </a:r>
                      <a:r>
                        <a:rPr lang="en-US" altLang="ko-KR" sz="900" dirty="0"/>
                        <a:t>&lt;</a:t>
                      </a:r>
                      <a:r>
                        <a:rPr lang="ko-KR" altLang="en-US" sz="900" dirty="0"/>
                        <a:t>전체</a:t>
                      </a:r>
                      <a:r>
                        <a:rPr lang="en-US" altLang="ko-KR" sz="900" dirty="0"/>
                        <a:t>&gt;</a:t>
                      </a:r>
                      <a:r>
                        <a:rPr lang="ko-KR" altLang="en-US" sz="900" dirty="0"/>
                        <a:t>가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위치 해야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상품을 표시하는 이미지 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/>
                        <a:t>상품의 이름과 상품의 요약 설명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가격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상품 상세페이지로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=./Store/goods.html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전체 상품 개수 명시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보여지는 상품 정렬 순 변경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보여질 상품의 개수 선택 가능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</a:t>
                      </a:r>
                      <a:r>
                        <a:rPr lang="en-US" altLang="ko-KR" sz="900" dirty="0"/>
                        <a:t>5,10,15</a:t>
                      </a:r>
                      <a:r>
                        <a:rPr lang="ko-KR" altLang="en-US" sz="900" dirty="0"/>
                        <a:t>개 단위의 선택 탭이 보여 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/>
                        <a:t>페이지 네이게이션</a:t>
                      </a:r>
                      <a:endParaRPr lang="en-US" altLang="ko-KR" sz="90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페이지 </a:t>
                      </a:r>
                      <a:r>
                        <a:rPr lang="ko-KR" altLang="en-US" sz="900" dirty="0"/>
                        <a:t>번호 클릭 시 원하는 페이지로 이동 가능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930813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45EE60D2-DFF8-459B-A805-E1728DBD5560}"/>
              </a:ext>
            </a:extLst>
          </p:cNvPr>
          <p:cNvGrpSpPr/>
          <p:nvPr/>
        </p:nvGrpSpPr>
        <p:grpSpPr>
          <a:xfrm>
            <a:off x="1622217" y="6522453"/>
            <a:ext cx="1000413" cy="243998"/>
            <a:chOff x="981816" y="4825345"/>
            <a:chExt cx="1000413" cy="24399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2F931BA-F08B-46E3-A338-A9D18EA2FC4F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">
              <a:extLst>
                <a:ext uri="{FF2B5EF4-FFF2-40B4-BE49-F238E27FC236}">
                  <a16:creationId xmlns:a16="http://schemas.microsoft.com/office/drawing/2014/main" id="{3E03E97A-5E39-48DB-8DCA-1F7CB90F3A57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996CDC-3A25-4A28-B396-084DFE6DB2DA}"/>
              </a:ext>
            </a:extLst>
          </p:cNvPr>
          <p:cNvGrpSpPr/>
          <p:nvPr/>
        </p:nvGrpSpPr>
        <p:grpSpPr>
          <a:xfrm rot="10800000">
            <a:off x="5280922" y="732948"/>
            <a:ext cx="1000413" cy="243998"/>
            <a:chOff x="2385060" y="5457994"/>
            <a:chExt cx="1000413" cy="24399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0C6EA27-BB16-4203-B3C5-69C7F4497043}"/>
                </a:ext>
              </a:extLst>
            </p:cNvPr>
            <p:cNvSpPr/>
            <p:nvPr/>
          </p:nvSpPr>
          <p:spPr>
            <a:xfrm>
              <a:off x="2385060" y="5457994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F3A2404-5F9A-4D96-9EE2-B5D58D702BEA}"/>
                </a:ext>
              </a:extLst>
            </p:cNvPr>
            <p:cNvSpPr/>
            <p:nvPr/>
          </p:nvSpPr>
          <p:spPr>
            <a:xfrm rot="10800000">
              <a:off x="2778612" y="5529426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4D59357-82A1-4590-AF76-7BFDB5B3C1A8}"/>
              </a:ext>
            </a:extLst>
          </p:cNvPr>
          <p:cNvSpPr txBox="1"/>
          <p:nvPr/>
        </p:nvSpPr>
        <p:spPr>
          <a:xfrm>
            <a:off x="7853597" y="4614916"/>
            <a:ext cx="3102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</a:t>
            </a:r>
            <a:r>
              <a:rPr lang="ko-KR" altLang="en-US" sz="1000" dirty="0"/>
              <a:t>모바일 크기일 시 목록 정렬은 탭메뉴로 감춰진다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F2E09637-D09B-4DCC-BAD1-C40354609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70"/>
          <a:stretch/>
        </p:blipFill>
        <p:spPr>
          <a:xfrm>
            <a:off x="4052044" y="4863878"/>
            <a:ext cx="3458167" cy="18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05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377193" y="293347"/>
            <a:ext cx="2153155" cy="32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DBF925C-D560-477B-A894-E5A388E3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55" y="900318"/>
            <a:ext cx="7625686" cy="5163225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578513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./Login/login.html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874409"/>
              </p:ext>
            </p:extLst>
          </p:nvPr>
        </p:nvGraphicFramePr>
        <p:xfrm>
          <a:off x="8144069" y="1088029"/>
          <a:ext cx="3939074" cy="1894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452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27079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95543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입력된 아이디와 비밀번호가 유효한지 검사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라디오 버튼 체크됨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후 로그인 성공 시 다음 로그인 때 아이디는 입력상태가 되어있음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아이디 찾기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-=./Login/find_ID.html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비밀번호 찾기 페이지로 이동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-=./Login/find_PW.html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1986695" y="3772192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4201828" y="400180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4805022" y="3994984"/>
            <a:ext cx="23197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5592441" y="290647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4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224A990-0C73-490A-BC27-D241DC80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02" y="800999"/>
            <a:ext cx="3273812" cy="57568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2950307" y="3720143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4999729" y="3915475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5633724" y="3926341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3784645" y="3198168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640D8326-1E13-4D34-B7E7-CA9623ED8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999934"/>
              </p:ext>
            </p:extLst>
          </p:nvPr>
        </p:nvGraphicFramePr>
        <p:xfrm>
          <a:off x="8144069" y="1088029"/>
          <a:ext cx="3939074" cy="1894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452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27079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95543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입력된 아이디와 비밀번호가 유효한지 검사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라디오 버튼 체크됨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후 로그인 성공 시 다음 로그인 때 아이디는 입력상태가 되어있음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아이디 찾기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-=./Login/find_ID.html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비밀번호 찾기 페이지로 이동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-=./Login/find_PW.html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F3C7F2A-2A7B-49DE-A9A2-9309BF6AA96F}"/>
              </a:ext>
            </a:extLst>
          </p:cNvPr>
          <p:cNvSpPr txBox="1"/>
          <p:nvPr/>
        </p:nvSpPr>
        <p:spPr>
          <a:xfrm>
            <a:off x="6096000" y="3307246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</a:t>
            </a:r>
            <a:r>
              <a:rPr lang="ko-KR" altLang="en-US" sz="1000" dirty="0"/>
              <a:t>모바일 크기일 시 로그인 버튼은 하단으로 내려간다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42D1D627-09C6-440D-BA08-8283D5F0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333983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./Login/login.html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Login-M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22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2BF079B-EF7B-4473-9DEA-BF10C33B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55" y="883666"/>
            <a:ext cx="7580827" cy="5132852"/>
          </a:xfrm>
          <a:prstGeom prst="rect">
            <a:avLst/>
          </a:prstGeom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015510"/>
              </p:ext>
            </p:extLst>
          </p:nvPr>
        </p:nvGraphicFramePr>
        <p:xfrm>
          <a:off x="8126962" y="1088029"/>
          <a:ext cx="3918858" cy="1779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5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2437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8016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PLACEHOLDER </a:t>
                      </a:r>
                      <a:r>
                        <a:rPr lang="ko-KR" altLang="en-US" sz="900" dirty="0"/>
                        <a:t>내용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이메일을 입력해 </a:t>
                      </a:r>
                      <a:r>
                        <a:rPr lang="ko-KR" altLang="en-US" sz="900" dirty="0" err="1"/>
                        <a:t>주세요＂로</a:t>
                      </a:r>
                      <a:r>
                        <a:rPr lang="ko-KR" altLang="en-US" sz="900" dirty="0"/>
                        <a:t>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PLACEHOLDER </a:t>
                      </a:r>
                      <a:r>
                        <a:rPr lang="ko-KR" altLang="en-US" sz="900" dirty="0"/>
                        <a:t>내용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휴대폰 번호를 입력해 </a:t>
                      </a:r>
                      <a:r>
                        <a:rPr lang="ko-KR" altLang="en-US" sz="900" dirty="0" err="1"/>
                        <a:t>주세요＂로</a:t>
                      </a:r>
                      <a:r>
                        <a:rPr lang="ko-KR" altLang="en-US" sz="900" dirty="0"/>
                        <a:t>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이메일</a:t>
                      </a:r>
                      <a:r>
                        <a:rPr lang="en-US" altLang="ko-KR" sz="900" dirty="0"/>
                        <a:t>&amp;</a:t>
                      </a:r>
                      <a:r>
                        <a:rPr lang="ko-KR" altLang="en-US" sz="900" dirty="0"/>
                        <a:t>휴대폰번호 유효성 </a:t>
                      </a:r>
                      <a:r>
                        <a:rPr lang="ko-KR" altLang="en-US" sz="900" dirty="0" err="1"/>
                        <a:t>체크후</a:t>
                      </a:r>
                      <a:r>
                        <a:rPr lang="en-US" altLang="ko-KR" sz="900" dirty="0"/>
                        <a:t>,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에 있는 아이디 정보를 </a:t>
                      </a:r>
                      <a:r>
                        <a:rPr lang="en-US" altLang="ko-KR" sz="900" dirty="0"/>
                        <a:t>'*'</a:t>
                      </a:r>
                      <a:r>
                        <a:rPr lang="ko-KR" altLang="en-US" sz="900" dirty="0"/>
                        <a:t>처리하여 보여줌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비밀번호 찾기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-=./Login/find_PW.html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5445058" y="269188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672425" y="368246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4480075" y="4238786"/>
            <a:ext cx="23197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4712053" y="269188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913283BA-2E7E-4F7A-BA55-F19DB80F0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95648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./Login/find_ID.html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Find_ID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00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A71E96A-5A0D-4E4F-ACB1-2DE485E2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49" y="837016"/>
            <a:ext cx="3281274" cy="57699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4656063" y="229673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472192" y="3375753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3EAEEA-67A5-448E-8690-701BDD37208A}"/>
              </a:ext>
            </a:extLst>
          </p:cNvPr>
          <p:cNvSpPr txBox="1"/>
          <p:nvPr/>
        </p:nvSpPr>
        <p:spPr>
          <a:xfrm>
            <a:off x="4656063" y="3855745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3107648" y="229673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C478A595-7B59-47FF-8C09-89C9559B3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445731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./Login/find_ID.html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Find_ID</a:t>
                      </a:r>
                      <a:r>
                        <a:rPr lang="en-US" altLang="ko-KR" sz="1000" dirty="0"/>
                        <a:t>-M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55D3909A-31E3-4F58-A3C6-4A056FB09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535296"/>
              </p:ext>
            </p:extLst>
          </p:nvPr>
        </p:nvGraphicFramePr>
        <p:xfrm>
          <a:off x="8126962" y="1088029"/>
          <a:ext cx="3918858" cy="1779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5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2437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8016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PLACEHOLDER </a:t>
                      </a:r>
                      <a:r>
                        <a:rPr lang="ko-KR" altLang="en-US" sz="900" dirty="0"/>
                        <a:t>내용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이메일을 입력해 </a:t>
                      </a:r>
                      <a:r>
                        <a:rPr lang="ko-KR" altLang="en-US" sz="900" dirty="0" err="1"/>
                        <a:t>주세요＂로</a:t>
                      </a:r>
                      <a:r>
                        <a:rPr lang="ko-KR" altLang="en-US" sz="900" dirty="0"/>
                        <a:t>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PLACEHOLDER </a:t>
                      </a:r>
                      <a:r>
                        <a:rPr lang="ko-KR" altLang="en-US" sz="900" dirty="0"/>
                        <a:t>내용 </a:t>
                      </a: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휴대폰 번호를 입력해 </a:t>
                      </a:r>
                      <a:r>
                        <a:rPr lang="ko-KR" altLang="en-US" sz="900" dirty="0" err="1"/>
                        <a:t>주세요＂로</a:t>
                      </a:r>
                      <a:r>
                        <a:rPr lang="ko-KR" altLang="en-US" sz="900" dirty="0"/>
                        <a:t>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이메일</a:t>
                      </a:r>
                      <a:r>
                        <a:rPr lang="en-US" altLang="ko-KR" sz="900" dirty="0"/>
                        <a:t>&amp;</a:t>
                      </a:r>
                      <a:r>
                        <a:rPr lang="ko-KR" altLang="en-US" sz="900" dirty="0"/>
                        <a:t>휴대폰번호 유효성 </a:t>
                      </a:r>
                      <a:r>
                        <a:rPr lang="ko-KR" altLang="en-US" sz="900" dirty="0" err="1"/>
                        <a:t>체크후</a:t>
                      </a:r>
                      <a:r>
                        <a:rPr lang="en-US" altLang="ko-KR" sz="900" dirty="0"/>
                        <a:t>,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에 있는 아이디 정보를 </a:t>
                      </a:r>
                      <a:r>
                        <a:rPr lang="en-US" altLang="ko-KR" sz="900" dirty="0"/>
                        <a:t>'*'</a:t>
                      </a:r>
                      <a:r>
                        <a:rPr lang="ko-KR" altLang="en-US" sz="900" dirty="0"/>
                        <a:t>처리하여 보여줌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비밀번호 찾기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-=./Login/find_PW.html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08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5D0A1CA-A14A-48A8-AC18-DC40D50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25" y="997158"/>
            <a:ext cx="7697125" cy="52115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475379" y="382777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3EAEEA-67A5-448E-8690-701BDD37208A}"/>
              </a:ext>
            </a:extLst>
          </p:cNvPr>
          <p:cNvSpPr txBox="1"/>
          <p:nvPr/>
        </p:nvSpPr>
        <p:spPr>
          <a:xfrm>
            <a:off x="4071345" y="4452809"/>
            <a:ext cx="360696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F258D837-7895-471F-BACB-6D8DD5D18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04637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./Login/find_PW.html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Find_PW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E8A9B131-26B6-4B2D-94EA-52553ABAA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79697"/>
              </p:ext>
            </p:extLst>
          </p:nvPr>
        </p:nvGraphicFramePr>
        <p:xfrm>
          <a:off x="8146899" y="997158"/>
          <a:ext cx="3918858" cy="1003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5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2437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8016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입력한 아이디가 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에 있으면 이메일로 임시비밀번호 발신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아이디 찾기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-=./Login/find_ID.html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18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33955CE-131A-4CCB-A464-52754428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27" y="920530"/>
            <a:ext cx="3186287" cy="56029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4545848" y="382039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3588638" y="342900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FA5B82D1-2731-4D2D-A90A-C4184D7E8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794525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./Login/find_PW.html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Find_PW</a:t>
                      </a:r>
                      <a:r>
                        <a:rPr lang="en-US" altLang="ko-KR" sz="1000" dirty="0"/>
                        <a:t>-M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F7393D4C-2E8E-4C41-991C-331656A4C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79717"/>
              </p:ext>
            </p:extLst>
          </p:nvPr>
        </p:nvGraphicFramePr>
        <p:xfrm>
          <a:off x="8146899" y="997158"/>
          <a:ext cx="3918858" cy="1003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5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2437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8016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입력한 아이디가 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에 있으면 이메일로 임시비밀번호 발신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아이디 찾기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-=./Login/find_ID.html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16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06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회원가입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377193" y="293347"/>
            <a:ext cx="2153155" cy="32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62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743552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./Join/join_agree.html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Join_agree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735165"/>
              </p:ext>
            </p:extLst>
          </p:nvPr>
        </p:nvGraphicFramePr>
        <p:xfrm>
          <a:off x="8080310" y="1088029"/>
          <a:ext cx="3946850" cy="3015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27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2812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0145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하위 약관동의 전체동의체크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개인정보 처리방침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관리자 페이지에서 등록한 내용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설정한 필수동의 여부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구매 이용약관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관리자 페이지에서 등록한 내용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설정한 필수동의 여부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마케팅 정보 제공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관리자 페이지에서 등록한 내용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설정한 선택동의 여부 적용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홈페이지로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./main.html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필수 동의여부 체크 후 정보 입력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./Join/join_register.html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FEC51C8-B6B0-4703-A6C0-CB3BA5E58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45" b="13777"/>
          <a:stretch/>
        </p:blipFill>
        <p:spPr>
          <a:xfrm>
            <a:off x="40433" y="896172"/>
            <a:ext cx="7785263" cy="5551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3E2578-1090-43F1-ACBB-2A4BCA754848}"/>
              </a:ext>
            </a:extLst>
          </p:cNvPr>
          <p:cNvSpPr txBox="1"/>
          <p:nvPr/>
        </p:nvSpPr>
        <p:spPr>
          <a:xfrm>
            <a:off x="4905900" y="155354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409609-8DBD-4E1E-B70B-6323171CF5EA}"/>
              </a:ext>
            </a:extLst>
          </p:cNvPr>
          <p:cNvSpPr txBox="1"/>
          <p:nvPr/>
        </p:nvSpPr>
        <p:spPr>
          <a:xfrm>
            <a:off x="5192771" y="193900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177D6-A5F1-4284-8978-37F0D38D4595}"/>
              </a:ext>
            </a:extLst>
          </p:cNvPr>
          <p:cNvSpPr txBox="1"/>
          <p:nvPr/>
        </p:nvSpPr>
        <p:spPr>
          <a:xfrm>
            <a:off x="5076229" y="315665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80A26-DF8C-4B88-9B11-7CC9412789CC}"/>
              </a:ext>
            </a:extLst>
          </p:cNvPr>
          <p:cNvSpPr txBox="1"/>
          <p:nvPr/>
        </p:nvSpPr>
        <p:spPr>
          <a:xfrm>
            <a:off x="5108258" y="4417508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32599-3C16-44FF-A60F-29AAD9C6D2E9}"/>
              </a:ext>
            </a:extLst>
          </p:cNvPr>
          <p:cNvSpPr txBox="1"/>
          <p:nvPr/>
        </p:nvSpPr>
        <p:spPr>
          <a:xfrm>
            <a:off x="2974658" y="598163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90449-9723-48F4-9DD9-817D9007E7AD}"/>
              </a:ext>
            </a:extLst>
          </p:cNvPr>
          <p:cNvSpPr txBox="1"/>
          <p:nvPr/>
        </p:nvSpPr>
        <p:spPr>
          <a:xfrm>
            <a:off x="4636958" y="598163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01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공통 요소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377193" y="293347"/>
            <a:ext cx="2153155" cy="32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54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1652F1FB-9E69-4619-9B74-419A790E8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725471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./Join/join_agree.html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Join_agree</a:t>
                      </a:r>
                      <a:r>
                        <a:rPr lang="en-US" altLang="ko-KR" sz="1000" dirty="0"/>
                        <a:t>-M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83F76D3-8BC3-4884-8FD9-FCB795967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9" b="21968"/>
          <a:stretch/>
        </p:blipFill>
        <p:spPr>
          <a:xfrm>
            <a:off x="3083395" y="472440"/>
            <a:ext cx="2558451" cy="6357510"/>
          </a:xfrm>
          <a:prstGeom prst="rect">
            <a:avLst/>
          </a:prstGeom>
        </p:spPr>
      </p:pic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44947343-48BC-41E0-901A-C53D8BC4C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998782"/>
              </p:ext>
            </p:extLst>
          </p:nvPr>
        </p:nvGraphicFramePr>
        <p:xfrm>
          <a:off x="8080310" y="1088029"/>
          <a:ext cx="3946850" cy="3015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27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2812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0145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하위 약관동의 전체동의체크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개인정보 처리방침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관리자 페이지에서 등록한 내용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설정한 필수동의 여부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구매 이용약관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관리자 페이지에서 등록한 내용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설정한 필수동의 여부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마케팅 정보 제공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관리자 페이지에서 등록한 내용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설정한 선택동의 여부 적용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홈페이지로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./main.html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필수 동의여부 체크 후 정보 입력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./Join/join_register.html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0DFBF48-D43C-4C52-BD89-E5B92061E66E}"/>
              </a:ext>
            </a:extLst>
          </p:cNvPr>
          <p:cNvSpPr txBox="1"/>
          <p:nvPr/>
        </p:nvSpPr>
        <p:spPr>
          <a:xfrm>
            <a:off x="4228149" y="122697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7787E-C7E1-4AD7-9101-6BD492263180}"/>
              </a:ext>
            </a:extLst>
          </p:cNvPr>
          <p:cNvSpPr txBox="1"/>
          <p:nvPr/>
        </p:nvSpPr>
        <p:spPr>
          <a:xfrm>
            <a:off x="4277648" y="1631098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F378F-4FD6-4D69-BA3C-0095D5F1BACC}"/>
              </a:ext>
            </a:extLst>
          </p:cNvPr>
          <p:cNvSpPr txBox="1"/>
          <p:nvPr/>
        </p:nvSpPr>
        <p:spPr>
          <a:xfrm>
            <a:off x="4295577" y="3117775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33CF7-CFB7-4452-9A6B-C7D11CC5BB34}"/>
              </a:ext>
            </a:extLst>
          </p:cNvPr>
          <p:cNvSpPr txBox="1"/>
          <p:nvPr/>
        </p:nvSpPr>
        <p:spPr>
          <a:xfrm>
            <a:off x="4310600" y="4646441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CE8410-DB54-4EFA-B123-77A37E27E8EB}"/>
              </a:ext>
            </a:extLst>
          </p:cNvPr>
          <p:cNvSpPr txBox="1"/>
          <p:nvPr/>
        </p:nvSpPr>
        <p:spPr>
          <a:xfrm>
            <a:off x="3464625" y="638556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75B966-9FBC-4D5D-B6ED-05355E7FDE74}"/>
              </a:ext>
            </a:extLst>
          </p:cNvPr>
          <p:cNvSpPr txBox="1"/>
          <p:nvPr/>
        </p:nvSpPr>
        <p:spPr>
          <a:xfrm>
            <a:off x="4979294" y="6394891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82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06D2FA2-2057-4DF0-8D52-B43D36950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6" t="18231" r="-400" b="17657"/>
          <a:stretch/>
        </p:blipFill>
        <p:spPr>
          <a:xfrm>
            <a:off x="167951" y="747928"/>
            <a:ext cx="10153726" cy="5932790"/>
          </a:xfrm>
          <a:prstGeom prst="rect">
            <a:avLst/>
          </a:prstGeom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525177"/>
              </p:ext>
            </p:extLst>
          </p:nvPr>
        </p:nvGraphicFramePr>
        <p:xfrm>
          <a:off x="7954081" y="1088029"/>
          <a:ext cx="3823334" cy="4084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0752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쇼핑몰 가입 정보 수집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아이디 입력 시 아이디 중복 및 유효성 체크 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영문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숫자 조합으로</a:t>
                      </a:r>
                      <a:r>
                        <a:rPr lang="en-US" altLang="ko-KR" sz="900" dirty="0"/>
                        <a:t>, 6~20</a:t>
                      </a:r>
                      <a:r>
                        <a:rPr lang="ko-KR" altLang="en-US" sz="900" dirty="0"/>
                        <a:t>자 이내로 작성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대소문자 구별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한글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특수문자 사용불가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영문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숫자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특수문자 조합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8~20</a:t>
                      </a:r>
                      <a:r>
                        <a:rPr lang="ko-KR" altLang="en-US" sz="900" dirty="0"/>
                        <a:t>자 이내로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비밀번호가 일치하는지 확인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한글 </a:t>
                      </a:r>
                      <a:r>
                        <a:rPr lang="en-US" altLang="ko-KR" sz="900" dirty="0"/>
                        <a:t>10</a:t>
                      </a:r>
                      <a:r>
                        <a:rPr lang="ko-KR" altLang="en-US" sz="900" dirty="0"/>
                        <a:t>글자 이내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체크 한 후 가입 시 이메일</a:t>
                      </a:r>
                      <a:r>
                        <a:rPr lang="en-US" altLang="ko-KR" sz="900" dirty="0"/>
                        <a:t>&amp;</a:t>
                      </a:r>
                      <a:r>
                        <a:rPr lang="ko-KR" altLang="en-US" sz="900" dirty="0"/>
                        <a:t>휴대폰 번호로 광고 수신 동의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주소 입력 시 우편번호 찾기 팝업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08046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이전 페이지 클릭 시 약관 동의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./Join/join_agree.html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2143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다음 페이지 클릭 시 모든 정보입력 유효성 검사 후 가입승인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가입 승인 후 회원 가입 완료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./Join/join_welcome.html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58786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5347304" y="1669572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968978" y="229127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5012836" y="4388913"/>
            <a:ext cx="33446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2142140" y="155415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91855-FDC1-4DC2-B02F-1798C062F25F}"/>
              </a:ext>
            </a:extLst>
          </p:cNvPr>
          <p:cNvSpPr txBox="1"/>
          <p:nvPr/>
        </p:nvSpPr>
        <p:spPr>
          <a:xfrm>
            <a:off x="3969927" y="2682178"/>
            <a:ext cx="350146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EA83C-C1C7-4668-9BA4-15510F2444DA}"/>
              </a:ext>
            </a:extLst>
          </p:cNvPr>
          <p:cNvSpPr txBox="1"/>
          <p:nvPr/>
        </p:nvSpPr>
        <p:spPr>
          <a:xfrm>
            <a:off x="4125947" y="3624058"/>
            <a:ext cx="350146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F2F88-0564-455A-9DCD-7A85ABE20DA5}"/>
              </a:ext>
            </a:extLst>
          </p:cNvPr>
          <p:cNvSpPr txBox="1"/>
          <p:nvPr/>
        </p:nvSpPr>
        <p:spPr>
          <a:xfrm>
            <a:off x="3968978" y="3073082"/>
            <a:ext cx="350146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45C44E-0B1D-4CF7-B088-63E898C6920A}"/>
              </a:ext>
            </a:extLst>
          </p:cNvPr>
          <p:cNvSpPr txBox="1"/>
          <p:nvPr/>
        </p:nvSpPr>
        <p:spPr>
          <a:xfrm>
            <a:off x="3736999" y="6002508"/>
            <a:ext cx="350146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19FE1-14A6-4AF8-93FD-8B8AA878BEFE}"/>
              </a:ext>
            </a:extLst>
          </p:cNvPr>
          <p:cNvSpPr txBox="1"/>
          <p:nvPr/>
        </p:nvSpPr>
        <p:spPr>
          <a:xfrm>
            <a:off x="4797499" y="6002508"/>
            <a:ext cx="33446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29C15108-310E-457C-807C-6EDB0314A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909164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./Join/join_register.html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Join_register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98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9EB3005-0E43-4074-AFA6-03FC7FFA3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143438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./Join/join_register.html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Join_register</a:t>
                      </a:r>
                      <a:r>
                        <a:rPr lang="en-US" altLang="ko-KR" sz="1000" dirty="0"/>
                        <a:t>-M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24" name="표 6">
            <a:extLst>
              <a:ext uri="{FF2B5EF4-FFF2-40B4-BE49-F238E27FC236}">
                <a16:creationId xmlns:a16="http://schemas.microsoft.com/office/drawing/2014/main" id="{696144A7-2FC7-459C-930A-23F9F2D0F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85385"/>
              </p:ext>
            </p:extLst>
          </p:nvPr>
        </p:nvGraphicFramePr>
        <p:xfrm>
          <a:off x="7954081" y="1088029"/>
          <a:ext cx="3823334" cy="4084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0752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쇼핑몰 가입 정보 수집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아이디 입력 시 아이디 중복 및 유효성 체크 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영문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숫자 조합으로</a:t>
                      </a:r>
                      <a:r>
                        <a:rPr lang="en-US" altLang="ko-KR" sz="900" dirty="0"/>
                        <a:t>, 6~20</a:t>
                      </a:r>
                      <a:r>
                        <a:rPr lang="ko-KR" altLang="en-US" sz="900" dirty="0"/>
                        <a:t>자 이내로 작성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대소문자 구별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한글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특수문자 사용불가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영문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숫자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특수문자 조합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8~20</a:t>
                      </a:r>
                      <a:r>
                        <a:rPr lang="ko-KR" altLang="en-US" sz="900" dirty="0"/>
                        <a:t>자 이내로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비밀번호가 일치하는지 확인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한글 </a:t>
                      </a:r>
                      <a:r>
                        <a:rPr lang="en-US" altLang="ko-KR" sz="900" dirty="0"/>
                        <a:t>10</a:t>
                      </a:r>
                      <a:r>
                        <a:rPr lang="ko-KR" altLang="en-US" sz="900" dirty="0"/>
                        <a:t>글자 이내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체크 한 후 가입 시 이메일</a:t>
                      </a:r>
                      <a:r>
                        <a:rPr lang="en-US" altLang="ko-KR" sz="900" dirty="0"/>
                        <a:t>&amp;</a:t>
                      </a:r>
                      <a:r>
                        <a:rPr lang="ko-KR" altLang="en-US" sz="900" dirty="0"/>
                        <a:t>휴대폰 번호로 광고 수신 동의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주소 입력 시 우편번호 찾기 팝업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08046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이전 페이지 클릭 시 약관 동의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./Join/join_agree.html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2143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다음 페이지 클릭 시 모든 정보입력 유효성 검사 후 가입승인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가입 승인 후 회원 가입 완료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./Join/join_welcome.html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587864"/>
                  </a:ext>
                </a:extLst>
              </a:tr>
            </a:tbl>
          </a:graphicData>
        </a:graphic>
      </p:graphicFrame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8661C14-FF96-4B7C-A060-27FCDF823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50"/>
          <a:stretch/>
        </p:blipFill>
        <p:spPr>
          <a:xfrm>
            <a:off x="279808" y="811762"/>
            <a:ext cx="3509691" cy="5583645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6054F38A-9D28-484D-9801-B3D643048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57"/>
          <a:stretch/>
        </p:blipFill>
        <p:spPr>
          <a:xfrm>
            <a:off x="4021383" y="1873105"/>
            <a:ext cx="3509691" cy="452230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8C69ED-93C7-4118-B448-7FCA6B0FC747}"/>
              </a:ext>
            </a:extLst>
          </p:cNvPr>
          <p:cNvGrpSpPr/>
          <p:nvPr/>
        </p:nvGrpSpPr>
        <p:grpSpPr>
          <a:xfrm>
            <a:off x="1515562" y="6522453"/>
            <a:ext cx="1000413" cy="243998"/>
            <a:chOff x="981816" y="4825345"/>
            <a:chExt cx="1000413" cy="24399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C4FFDE1-C79A-4106-8B5E-5799E1BBF8BE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2">
              <a:extLst>
                <a:ext uri="{FF2B5EF4-FFF2-40B4-BE49-F238E27FC236}">
                  <a16:creationId xmlns:a16="http://schemas.microsoft.com/office/drawing/2014/main" id="{6D4F441B-3BE9-4F23-B2E4-CB0133B66CB1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B809E47-8DC8-4D50-A8D8-E3E867B17D90}"/>
              </a:ext>
            </a:extLst>
          </p:cNvPr>
          <p:cNvGrpSpPr/>
          <p:nvPr/>
        </p:nvGrpSpPr>
        <p:grpSpPr>
          <a:xfrm rot="10800000">
            <a:off x="5371583" y="1218140"/>
            <a:ext cx="1000413" cy="243998"/>
            <a:chOff x="2385060" y="5457994"/>
            <a:chExt cx="1000413" cy="24399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C701354B-2E71-49FE-AC71-64405BCAD614}"/>
                </a:ext>
              </a:extLst>
            </p:cNvPr>
            <p:cNvSpPr/>
            <p:nvPr/>
          </p:nvSpPr>
          <p:spPr>
            <a:xfrm>
              <a:off x="2385060" y="5457994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C9BB2B9F-25C4-48D1-8F5E-71B99F8E905D}"/>
                </a:ext>
              </a:extLst>
            </p:cNvPr>
            <p:cNvSpPr/>
            <p:nvPr/>
          </p:nvSpPr>
          <p:spPr>
            <a:xfrm rot="10800000">
              <a:off x="2778612" y="5529426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F8868A0-1476-4E14-A44A-E571878EA305}"/>
              </a:ext>
            </a:extLst>
          </p:cNvPr>
          <p:cNvSpPr txBox="1"/>
          <p:nvPr/>
        </p:nvSpPr>
        <p:spPr>
          <a:xfrm>
            <a:off x="2091994" y="289968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CBF619-7306-49E0-8A02-69D894C078B2}"/>
              </a:ext>
            </a:extLst>
          </p:cNvPr>
          <p:cNvSpPr txBox="1"/>
          <p:nvPr/>
        </p:nvSpPr>
        <p:spPr>
          <a:xfrm>
            <a:off x="1958782" y="3508642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595A0F-56DE-48FC-854D-9C2275D63F5E}"/>
              </a:ext>
            </a:extLst>
          </p:cNvPr>
          <p:cNvSpPr txBox="1"/>
          <p:nvPr/>
        </p:nvSpPr>
        <p:spPr>
          <a:xfrm>
            <a:off x="7112224" y="1990946"/>
            <a:ext cx="33446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3AB51D-27D8-4A87-B8DD-01AAD583E316}"/>
              </a:ext>
            </a:extLst>
          </p:cNvPr>
          <p:cNvSpPr txBox="1"/>
          <p:nvPr/>
        </p:nvSpPr>
        <p:spPr>
          <a:xfrm>
            <a:off x="414585" y="2566762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7C7F23-3541-45D6-8309-A7A54FCB3436}"/>
              </a:ext>
            </a:extLst>
          </p:cNvPr>
          <p:cNvSpPr txBox="1"/>
          <p:nvPr/>
        </p:nvSpPr>
        <p:spPr>
          <a:xfrm>
            <a:off x="2337344" y="4018840"/>
            <a:ext cx="350146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8923B9-88E7-4476-95CA-16886E19DC59}"/>
              </a:ext>
            </a:extLst>
          </p:cNvPr>
          <p:cNvSpPr txBox="1"/>
          <p:nvPr/>
        </p:nvSpPr>
        <p:spPr>
          <a:xfrm>
            <a:off x="1987198" y="5494702"/>
            <a:ext cx="350146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B754E6-BC32-4BA2-98DC-6A202617B15C}"/>
              </a:ext>
            </a:extLst>
          </p:cNvPr>
          <p:cNvSpPr txBox="1"/>
          <p:nvPr/>
        </p:nvSpPr>
        <p:spPr>
          <a:xfrm>
            <a:off x="1679352" y="4619745"/>
            <a:ext cx="350146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A62DE-A081-418C-B6A7-4FF78260B9FB}"/>
              </a:ext>
            </a:extLst>
          </p:cNvPr>
          <p:cNvSpPr txBox="1"/>
          <p:nvPr/>
        </p:nvSpPr>
        <p:spPr>
          <a:xfrm>
            <a:off x="5131856" y="3388456"/>
            <a:ext cx="350146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FF7041-2B8A-4CA7-B422-456B3BF2F109}"/>
              </a:ext>
            </a:extLst>
          </p:cNvPr>
          <p:cNvSpPr txBox="1"/>
          <p:nvPr/>
        </p:nvSpPr>
        <p:spPr>
          <a:xfrm>
            <a:off x="6057838" y="3388456"/>
            <a:ext cx="33446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485681C-32B7-400E-8CD2-295E1F3B0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5" t="19076" r="9301" b="24308"/>
          <a:stretch/>
        </p:blipFill>
        <p:spPr>
          <a:xfrm>
            <a:off x="90955" y="989045"/>
            <a:ext cx="9360217" cy="5174465"/>
          </a:xfrm>
          <a:prstGeom prst="rect">
            <a:avLst/>
          </a:prstGeom>
        </p:spPr>
      </p:pic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3AD05096-E7C6-4244-84F6-823EB5117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320840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./Join/join_welcome.html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Join_welcome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B68503FD-8353-40A1-99CF-03B807066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24276"/>
              </p:ext>
            </p:extLst>
          </p:nvPr>
        </p:nvGraphicFramePr>
        <p:xfrm>
          <a:off x="7954081" y="1088029"/>
          <a:ext cx="3823334" cy="1003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216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1159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0752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메인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./main.html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로그인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./Login/login.html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6EA8F9B-F810-4C1A-9D95-3F49C9F2F362}"/>
              </a:ext>
            </a:extLst>
          </p:cNvPr>
          <p:cNvSpPr txBox="1"/>
          <p:nvPr/>
        </p:nvSpPr>
        <p:spPr>
          <a:xfrm>
            <a:off x="3762534" y="5154024"/>
            <a:ext cx="33446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9CC11-9E31-4F50-9ED6-C366B0209EAC}"/>
              </a:ext>
            </a:extLst>
          </p:cNvPr>
          <p:cNvSpPr txBox="1"/>
          <p:nvPr/>
        </p:nvSpPr>
        <p:spPr>
          <a:xfrm>
            <a:off x="5351848" y="5154024"/>
            <a:ext cx="33446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9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07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장바구니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377193" y="293347"/>
            <a:ext cx="2153155" cy="32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72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145900E-83E6-4B04-9D50-AB4B535CA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8" t="16996" b="18590"/>
          <a:stretch/>
        </p:blipFill>
        <p:spPr>
          <a:xfrm>
            <a:off x="177282" y="1088029"/>
            <a:ext cx="8596734" cy="4655229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35349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a-front-cart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./Pay/shopping_cart.html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ShoppingCart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02552"/>
              </p:ext>
            </p:extLst>
          </p:nvPr>
        </p:nvGraphicFramePr>
        <p:xfrm>
          <a:off x="8319246" y="1088029"/>
          <a:ext cx="3801219" cy="4063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7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08633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9070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선택 체크 박스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맨 상위 체크 박스 </a:t>
                      </a:r>
                      <a:r>
                        <a:rPr lang="ko-KR" altLang="en-US" sz="900" dirty="0" err="1"/>
                        <a:t>선택시</a:t>
                      </a:r>
                      <a:r>
                        <a:rPr lang="ko-KR" altLang="en-US" sz="900" dirty="0"/>
                        <a:t> 전체 선태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상품 정보 및 가격 확인 가능 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해당 상품 상세페이지로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=./Store/item01.html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상품 옵션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수량변경 팝업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상품의 개수 및 옵션 변경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이전 페이지로 이동 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총 상품의 가격 합계 계산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체크 박스 선택되어진 상품을 장바구니에서 삭제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/>
                        <a:t>체크 박스 선택되어진 상품을 마이페이지 찜 목록으로 저장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08046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체크 박스 선택되어진 상품만 주문서 작성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결제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=./Pay/payment.html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2143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체크 박스 상관 없이 전체 상품을 주문서 작성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결제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=./Pay/payment.html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04256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1291818" y="2973891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603812" y="328744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972631" y="3654306"/>
            <a:ext cx="23197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7DFF80-4899-470F-BE7D-BF1C6EA552E2}"/>
              </a:ext>
            </a:extLst>
          </p:cNvPr>
          <p:cNvSpPr txBox="1"/>
          <p:nvPr/>
        </p:nvSpPr>
        <p:spPr>
          <a:xfrm>
            <a:off x="3968877" y="4006723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3EAEEA-67A5-448E-8690-701BDD37208A}"/>
              </a:ext>
            </a:extLst>
          </p:cNvPr>
          <p:cNvSpPr txBox="1"/>
          <p:nvPr/>
        </p:nvSpPr>
        <p:spPr>
          <a:xfrm>
            <a:off x="501824" y="4628921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232882" y="274305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91855-FDC1-4DC2-B02F-1798C062F25F}"/>
              </a:ext>
            </a:extLst>
          </p:cNvPr>
          <p:cNvSpPr txBox="1"/>
          <p:nvPr/>
        </p:nvSpPr>
        <p:spPr>
          <a:xfrm>
            <a:off x="1648318" y="462955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6A9695-E063-4D08-B289-016CC673107C}"/>
              </a:ext>
            </a:extLst>
          </p:cNvPr>
          <p:cNvSpPr txBox="1"/>
          <p:nvPr/>
        </p:nvSpPr>
        <p:spPr>
          <a:xfrm>
            <a:off x="6229282" y="462955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807E2-0C06-4987-B5F2-ECC3A4F8BDF0}"/>
              </a:ext>
            </a:extLst>
          </p:cNvPr>
          <p:cNvSpPr txBox="1"/>
          <p:nvPr/>
        </p:nvSpPr>
        <p:spPr>
          <a:xfrm>
            <a:off x="7529253" y="462955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0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6A67A37-BE64-4107-A3E7-6920098E7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9" b="25604"/>
          <a:stretch/>
        </p:blipFill>
        <p:spPr>
          <a:xfrm>
            <a:off x="2727068" y="472440"/>
            <a:ext cx="3536884" cy="6355524"/>
          </a:xfrm>
          <a:prstGeom prst="rect">
            <a:avLst/>
          </a:prstGeom>
        </p:spPr>
      </p:pic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2FEF7E29-3DC0-40BA-83E6-65EC92E59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928875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a-front-cart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./Pay/shopping_cart.html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ShoppingCart</a:t>
                      </a:r>
                      <a:r>
                        <a:rPr lang="en-US" altLang="ko-KR" sz="1000" dirty="0"/>
                        <a:t>-M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24" name="표 6">
            <a:extLst>
              <a:ext uri="{FF2B5EF4-FFF2-40B4-BE49-F238E27FC236}">
                <a16:creationId xmlns:a16="http://schemas.microsoft.com/office/drawing/2014/main" id="{83C4F46F-69CC-451B-B5E3-F86AE3873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135752"/>
              </p:ext>
            </p:extLst>
          </p:nvPr>
        </p:nvGraphicFramePr>
        <p:xfrm>
          <a:off x="8319246" y="1088029"/>
          <a:ext cx="3801219" cy="4063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7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08633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9070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선택 체크 박스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맨 상위 체크 박스 </a:t>
                      </a:r>
                      <a:r>
                        <a:rPr lang="ko-KR" altLang="en-US" sz="900" dirty="0" err="1"/>
                        <a:t>선택시</a:t>
                      </a:r>
                      <a:r>
                        <a:rPr lang="ko-KR" altLang="en-US" sz="900" dirty="0"/>
                        <a:t> 전체 선태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상품 정보 및 가격 확인 가능 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해당 상품 상세페이지로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=./Store/item01.html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상품 옵션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수량변경 팝업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상품의 개수 및 옵션 변경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이전 페이지로 이동 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총 상품의 가격 합계 계산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체크 박스 선택되어진 상품을 장바구니에서 삭제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/>
                        <a:t>체크 박스 선택되어진 상품을 마이페이지 찜 목록으로 저장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08046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체크 박스 선택되어진 상품만 주문서 작성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결제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=./Pay/payment.html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2143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체크 박스 상관 없이 전체 상품을 주문서 작성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결제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=./Pay/payment.html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04256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508602CF-6F47-48B6-A007-EB2727267C55}"/>
              </a:ext>
            </a:extLst>
          </p:cNvPr>
          <p:cNvSpPr txBox="1"/>
          <p:nvPr/>
        </p:nvSpPr>
        <p:spPr>
          <a:xfrm>
            <a:off x="3928415" y="2108663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D0DDD1-FAF4-4F75-AC9B-CB77DA365ACC}"/>
              </a:ext>
            </a:extLst>
          </p:cNvPr>
          <p:cNvSpPr txBox="1"/>
          <p:nvPr/>
        </p:nvSpPr>
        <p:spPr>
          <a:xfrm>
            <a:off x="6129481" y="254656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CA109E-19C8-4725-8718-A83B5628B216}"/>
              </a:ext>
            </a:extLst>
          </p:cNvPr>
          <p:cNvSpPr txBox="1"/>
          <p:nvPr/>
        </p:nvSpPr>
        <p:spPr>
          <a:xfrm>
            <a:off x="3696437" y="3151179"/>
            <a:ext cx="23197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7C7EC3-930F-4F92-BDF7-871852F0FFE6}"/>
              </a:ext>
            </a:extLst>
          </p:cNvPr>
          <p:cNvSpPr txBox="1"/>
          <p:nvPr/>
        </p:nvSpPr>
        <p:spPr>
          <a:xfrm>
            <a:off x="4465397" y="412213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B07207-C06A-457A-AF0E-80B42C33A171}"/>
              </a:ext>
            </a:extLst>
          </p:cNvPr>
          <p:cNvSpPr txBox="1"/>
          <p:nvPr/>
        </p:nvSpPr>
        <p:spPr>
          <a:xfrm>
            <a:off x="3696437" y="515113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26BEF8-3EED-4B47-949E-47993E39F131}"/>
              </a:ext>
            </a:extLst>
          </p:cNvPr>
          <p:cNvSpPr txBox="1"/>
          <p:nvPr/>
        </p:nvSpPr>
        <p:spPr>
          <a:xfrm>
            <a:off x="2592597" y="1893333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09507D-E005-4385-9AA5-4411D0DC714C}"/>
              </a:ext>
            </a:extLst>
          </p:cNvPr>
          <p:cNvSpPr txBox="1"/>
          <p:nvPr/>
        </p:nvSpPr>
        <p:spPr>
          <a:xfrm>
            <a:off x="5193951" y="5159605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8A5BFD-9C66-4BE4-99DD-F63192896BF1}"/>
              </a:ext>
            </a:extLst>
          </p:cNvPr>
          <p:cNvSpPr txBox="1"/>
          <p:nvPr/>
        </p:nvSpPr>
        <p:spPr>
          <a:xfrm>
            <a:off x="3677955" y="580450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707665-8EE5-4C14-ABD8-4E2A312BFD88}"/>
              </a:ext>
            </a:extLst>
          </p:cNvPr>
          <p:cNvSpPr txBox="1"/>
          <p:nvPr/>
        </p:nvSpPr>
        <p:spPr>
          <a:xfrm>
            <a:off x="5150589" y="578941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36B9396-7A63-4091-8D9C-04FDE4A1C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1" b="50454"/>
          <a:stretch/>
        </p:blipFill>
        <p:spPr>
          <a:xfrm>
            <a:off x="377245" y="363558"/>
            <a:ext cx="8141107" cy="64113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3733002" y="5143022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152012" y="572676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547784" y="244443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1865EC85-DF4C-43E2-8580-BB7C20231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38301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a-front-pay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./Pay/payment.html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Payment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5FCB7284-62E6-4AF8-9588-6E1EFC8A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470604"/>
              </p:ext>
            </p:extLst>
          </p:nvPr>
        </p:nvGraphicFramePr>
        <p:xfrm>
          <a:off x="8319246" y="1088029"/>
          <a:ext cx="3801219" cy="1391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7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08633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9070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장바구니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=./Pay/shopping_cart.html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기본 </a:t>
                      </a:r>
                      <a:r>
                        <a:rPr lang="ko-KR" altLang="en-US" sz="900" dirty="0" err="1"/>
                        <a:t>배송지</a:t>
                      </a:r>
                      <a:r>
                        <a:rPr lang="ko-KR" altLang="en-US" sz="900" dirty="0"/>
                        <a:t> 저장 설정 팝업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주소 찾기 팝업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892CC6-59E9-4E93-BD3F-F82D4A701AC9}"/>
              </a:ext>
            </a:extLst>
          </p:cNvPr>
          <p:cNvGrpSpPr/>
          <p:nvPr/>
        </p:nvGrpSpPr>
        <p:grpSpPr>
          <a:xfrm>
            <a:off x="3824830" y="6531239"/>
            <a:ext cx="1000413" cy="243998"/>
            <a:chOff x="981816" y="4825345"/>
            <a:chExt cx="1000413" cy="24399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1513620-8586-4CE9-8DBA-5BE20D4D3777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">
              <a:extLst>
                <a:ext uri="{FF2B5EF4-FFF2-40B4-BE49-F238E27FC236}">
                  <a16:creationId xmlns:a16="http://schemas.microsoft.com/office/drawing/2014/main" id="{2CABD4F8-96FB-4CF1-8D60-9EC490C68ED8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7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533AE33-7FCA-43A5-BC50-96DFC727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56" b="7473"/>
          <a:stretch/>
        </p:blipFill>
        <p:spPr>
          <a:xfrm>
            <a:off x="519387" y="253602"/>
            <a:ext cx="7915485" cy="6604398"/>
          </a:xfrm>
          <a:prstGeom prst="rect">
            <a:avLst/>
          </a:prstGeom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18234"/>
              </p:ext>
            </p:extLst>
          </p:nvPr>
        </p:nvGraphicFramePr>
        <p:xfrm>
          <a:off x="8319247" y="1088029"/>
          <a:ext cx="3458168" cy="2419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609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46273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62982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결제수단 선택 결제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쿠폰 조회 및 적용 팝업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금액 입력 시 입력 금액 만큼 마일리지 적용 체크박스 클릭 시 전체 마일리지 사용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금액 입력 시 입력 금액 만큼 예치금 적용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체크박스 클릭 시 전체 예치금 사용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관리자가 설정한 필수 항목 유효검사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휴대폰 번호 유효성 검사와 구매 진행 동의 여부 체크 후 결제 모듈로 넘어 감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2563912" y="227294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C1470-1066-4152-9913-C3BD06A33AEE}"/>
              </a:ext>
            </a:extLst>
          </p:cNvPr>
          <p:cNvSpPr txBox="1"/>
          <p:nvPr/>
        </p:nvSpPr>
        <p:spPr>
          <a:xfrm>
            <a:off x="625590" y="3633650"/>
            <a:ext cx="242157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EC45C8-2701-4527-A65C-59949EB38349}"/>
              </a:ext>
            </a:extLst>
          </p:cNvPr>
          <p:cNvGrpSpPr/>
          <p:nvPr/>
        </p:nvGrpSpPr>
        <p:grpSpPr>
          <a:xfrm rot="10800000">
            <a:off x="3976922" y="131602"/>
            <a:ext cx="1000413" cy="243998"/>
            <a:chOff x="981816" y="4825345"/>
            <a:chExt cx="1000413" cy="24399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019F880-4CC4-412E-8976-E92688C70C2D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2">
              <a:extLst>
                <a:ext uri="{FF2B5EF4-FFF2-40B4-BE49-F238E27FC236}">
                  <a16:creationId xmlns:a16="http://schemas.microsoft.com/office/drawing/2014/main" id="{465B4B9D-7C6B-47B5-9E60-8C75DBB51A5B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6E89956-ACD7-40AE-9311-13F3E8AD8607}"/>
              </a:ext>
            </a:extLst>
          </p:cNvPr>
          <p:cNvSpPr txBox="1"/>
          <p:nvPr/>
        </p:nvSpPr>
        <p:spPr>
          <a:xfrm>
            <a:off x="4284846" y="2560011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91E6E3-BF51-4EC2-A91A-76477B0840E7}"/>
              </a:ext>
            </a:extLst>
          </p:cNvPr>
          <p:cNvSpPr txBox="1"/>
          <p:nvPr/>
        </p:nvSpPr>
        <p:spPr>
          <a:xfrm>
            <a:off x="4240296" y="282782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5156B4-B79F-4D0D-9664-019B9FCBF730}"/>
              </a:ext>
            </a:extLst>
          </p:cNvPr>
          <p:cNvSpPr txBox="1"/>
          <p:nvPr/>
        </p:nvSpPr>
        <p:spPr>
          <a:xfrm>
            <a:off x="3427884" y="6364235"/>
            <a:ext cx="242157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7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09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고객센터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377193" y="293347"/>
            <a:ext cx="2153155" cy="32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0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753669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2136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3793864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A-front-common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./Common.html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Common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D11E05C-7560-43D9-B4F6-2DE969BB4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7" t="-309" r="427" b="93625"/>
          <a:stretch/>
        </p:blipFill>
        <p:spPr>
          <a:xfrm>
            <a:off x="203671" y="2341667"/>
            <a:ext cx="7799294" cy="1086291"/>
          </a:xfrm>
          <a:prstGeom prst="rect">
            <a:avLst/>
          </a:prstGeom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72719"/>
              </p:ext>
            </p:extLst>
          </p:nvPr>
        </p:nvGraphicFramePr>
        <p:xfrm>
          <a:off x="8163202" y="783771"/>
          <a:ext cx="3750330" cy="5230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49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0182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5200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309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메인 로고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메인 페이지로이동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./main.html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분류된 장르별 기사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상품 판매 카테고리가 있는 </a:t>
                      </a:r>
                      <a:r>
                        <a:rPr lang="en-US" altLang="ko-KR" sz="900" dirty="0"/>
                        <a:t>Gnb2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클릭 시 각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페이지 이동 시 클릭된 타이틀은 빨강색으로 고정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-store</a:t>
                      </a:r>
                      <a:r>
                        <a:rPr lang="ko-KR" altLang="en-US" sz="900" dirty="0"/>
                        <a:t>메뉴는 항상 빨강색으로 고정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로그인 페이지로 이동 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 ./Login/login.html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회원 가입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이용약관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=./Join/join_agree.html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장바구니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=./Pay/shopping_cart.html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592845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마이페이지로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=./Member/mypage.html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1090843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고객센터페이지로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=./Service/customer_service.html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89468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페이지 검색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92298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VOGUE</a:t>
                      </a:r>
                      <a:r>
                        <a:rPr lang="ko-KR" altLang="en-US" sz="900" dirty="0"/>
                        <a:t>계정이 있는 </a:t>
                      </a:r>
                      <a:r>
                        <a:rPr lang="en-US" altLang="ko-KR" sz="900" dirty="0"/>
                        <a:t>SNS</a:t>
                      </a:r>
                      <a:r>
                        <a:rPr lang="ko-KR" altLang="en-US" sz="900" dirty="0"/>
                        <a:t>페이지로 이동</a:t>
                      </a:r>
                      <a:r>
                        <a:rPr lang="en-US" altLang="ko-KR" sz="900" dirty="0"/>
                        <a:t> (</a:t>
                      </a:r>
                      <a:r>
                        <a:rPr lang="ko-KR" altLang="en-US" sz="900" dirty="0"/>
                        <a:t>인스타그램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페이스북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트위터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/>
                        <a:t>유튜브</a:t>
                      </a:r>
                      <a:r>
                        <a:rPr lang="en-US" altLang="ko-KR" sz="90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6532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291D7B6-2CE1-41EE-A12F-C2BD58050305}"/>
              </a:ext>
            </a:extLst>
          </p:cNvPr>
          <p:cNvSpPr txBox="1"/>
          <p:nvPr/>
        </p:nvSpPr>
        <p:spPr>
          <a:xfrm>
            <a:off x="2735581" y="276939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3B5257-BF41-41A6-B2F1-9913BE72A0F4}"/>
              </a:ext>
            </a:extLst>
          </p:cNvPr>
          <p:cNvSpPr txBox="1"/>
          <p:nvPr/>
        </p:nvSpPr>
        <p:spPr>
          <a:xfrm>
            <a:off x="1889299" y="3215062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404BF0-DB21-4314-9217-820743C5E780}"/>
              </a:ext>
            </a:extLst>
          </p:cNvPr>
          <p:cNvSpPr txBox="1"/>
          <p:nvPr/>
        </p:nvSpPr>
        <p:spPr>
          <a:xfrm>
            <a:off x="5610258" y="216062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67E9B-508A-4F6B-BF50-A9F0E1E62E1D}"/>
              </a:ext>
            </a:extLst>
          </p:cNvPr>
          <p:cNvSpPr txBox="1"/>
          <p:nvPr/>
        </p:nvSpPr>
        <p:spPr>
          <a:xfrm>
            <a:off x="5953909" y="216062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B64DDA-7841-4348-8507-0AC434CF4704}"/>
              </a:ext>
            </a:extLst>
          </p:cNvPr>
          <p:cNvSpPr txBox="1"/>
          <p:nvPr/>
        </p:nvSpPr>
        <p:spPr>
          <a:xfrm>
            <a:off x="6442152" y="216062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95426D-22A6-49D7-A2C4-1D143903A24E}"/>
              </a:ext>
            </a:extLst>
          </p:cNvPr>
          <p:cNvSpPr txBox="1"/>
          <p:nvPr/>
        </p:nvSpPr>
        <p:spPr>
          <a:xfrm>
            <a:off x="7029925" y="2162525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643B5F-2630-4A8F-A714-A5FF331B7B74}"/>
              </a:ext>
            </a:extLst>
          </p:cNvPr>
          <p:cNvSpPr txBox="1"/>
          <p:nvPr/>
        </p:nvSpPr>
        <p:spPr>
          <a:xfrm>
            <a:off x="7348756" y="2162425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0F779-D86D-41FC-ACBC-D833EC2C8ABE}"/>
              </a:ext>
            </a:extLst>
          </p:cNvPr>
          <p:cNvSpPr txBox="1"/>
          <p:nvPr/>
        </p:nvSpPr>
        <p:spPr>
          <a:xfrm>
            <a:off x="1436258" y="217175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39FAB-97E8-498B-923D-76E502B58553}"/>
              </a:ext>
            </a:extLst>
          </p:cNvPr>
          <p:cNvSpPr txBox="1"/>
          <p:nvPr/>
        </p:nvSpPr>
        <p:spPr>
          <a:xfrm>
            <a:off x="6088380" y="298403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5CE7979-63C8-4C35-934C-852869471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77" b="23048"/>
          <a:stretch/>
        </p:blipFill>
        <p:spPr>
          <a:xfrm>
            <a:off x="0" y="2240400"/>
            <a:ext cx="8223047" cy="3038527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56577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a-front-not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/>
                        <a:t>./Notice/</a:t>
                      </a:r>
                      <a:r>
                        <a:rPr lang="en-US" altLang="ko-KR" sz="1000" b="0"/>
                        <a:t>notice_front.</a:t>
                      </a:r>
                      <a:r>
                        <a:rPr lang="en-US" altLang="ko-KR" sz="1000" b="0" dirty="0"/>
                        <a:t>html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Notice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392397"/>
              </p:ext>
            </p:extLst>
          </p:nvPr>
        </p:nvGraphicFramePr>
        <p:xfrm>
          <a:off x="8319248" y="2093182"/>
          <a:ext cx="3791889" cy="1643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89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07385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83613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게시글 번호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제목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올린 날짜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작성자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조회수 확인 가능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제목 클릭 시 해당 게시글 상세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=./Notice/notice01.html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페이지 번호 클릭 시 원하는 페이지로 이동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제목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내용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작성자 별 검색 게시글 검색 기능 제공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1951753" y="3074939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79D8B-9B56-4A23-A8F4-7DE80E2442D2}"/>
              </a:ext>
            </a:extLst>
          </p:cNvPr>
          <p:cNvSpPr txBox="1"/>
          <p:nvPr/>
        </p:nvSpPr>
        <p:spPr>
          <a:xfrm>
            <a:off x="3977052" y="422746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91E52-29B3-4364-9E4B-CD82C2FDB1BD}"/>
              </a:ext>
            </a:extLst>
          </p:cNvPr>
          <p:cNvSpPr txBox="1"/>
          <p:nvPr/>
        </p:nvSpPr>
        <p:spPr>
          <a:xfrm>
            <a:off x="5158152" y="461069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906D0E-D0DF-48E2-A5EE-FC1DB0A8E936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7A194AF8-4863-EE40-8E12-9E53C9C05C42}"/>
              </a:ext>
            </a:extLst>
          </p:cNvPr>
          <p:cNvSpPr txBox="1"/>
          <p:nvPr/>
        </p:nvSpPr>
        <p:spPr>
          <a:xfrm>
            <a:off x="4286851" y="2231429"/>
            <a:ext cx="3618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THANK YOU</a:t>
            </a:r>
            <a:endParaRPr kumimoji="1"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26434" y="3240794"/>
            <a:ext cx="4139133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B6808975-18CD-AB4C-8821-F2D18DAA4814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20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505083-11E5-BB4D-93D2-A2D326FAAB8A}"/>
              </a:ext>
            </a:extLst>
          </p:cNvPr>
          <p:cNvGrpSpPr/>
          <p:nvPr/>
        </p:nvGrpSpPr>
        <p:grpSpPr>
          <a:xfrm>
            <a:off x="3326071" y="5662245"/>
            <a:ext cx="533235" cy="920750"/>
            <a:chOff x="3326071" y="5662245"/>
            <a:chExt cx="700363" cy="92075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E5A7CE-5416-2C44-B0AA-49D6B3EB6D0B}"/>
                </a:ext>
              </a:extLst>
            </p:cNvPr>
            <p:cNvSpPr/>
            <p:nvPr/>
          </p:nvSpPr>
          <p:spPr>
            <a:xfrm>
              <a:off x="3326071" y="5662245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50DEDB-9ED8-4946-B84A-5830917ABBFA}"/>
                </a:ext>
              </a:extLst>
            </p:cNvPr>
            <p:cNvSpPr/>
            <p:nvPr/>
          </p:nvSpPr>
          <p:spPr>
            <a:xfrm>
              <a:off x="3326071" y="573121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44F51C-7C0D-AE47-AECB-6B6D3F3A2B9D}"/>
                </a:ext>
              </a:extLst>
            </p:cNvPr>
            <p:cNvSpPr/>
            <p:nvPr/>
          </p:nvSpPr>
          <p:spPr>
            <a:xfrm>
              <a:off x="3326071" y="58001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B410A9-8396-134E-B350-2593B06C396D}"/>
                </a:ext>
              </a:extLst>
            </p:cNvPr>
            <p:cNvSpPr/>
            <p:nvPr/>
          </p:nvSpPr>
          <p:spPr>
            <a:xfrm>
              <a:off x="3326071" y="5928693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625A9-044E-A946-8D13-EAC8108229F8}"/>
                </a:ext>
              </a:extLst>
            </p:cNvPr>
            <p:cNvSpPr/>
            <p:nvPr/>
          </p:nvSpPr>
          <p:spPr>
            <a:xfrm flipV="1">
              <a:off x="3326071" y="605919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6CD7B02-3BAE-7849-8B39-7296D5C949CD}"/>
                </a:ext>
              </a:extLst>
            </p:cNvPr>
            <p:cNvCxnSpPr/>
            <p:nvPr/>
          </p:nvCxnSpPr>
          <p:spPr>
            <a:xfrm>
              <a:off x="3326071" y="6294070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6F13F4-88B4-9943-9125-8FE306BDEC3B}"/>
                </a:ext>
              </a:extLst>
            </p:cNvPr>
            <p:cNvSpPr/>
            <p:nvPr/>
          </p:nvSpPr>
          <p:spPr>
            <a:xfrm>
              <a:off x="3326071" y="63462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6D135F-93DC-6A42-91CE-8CE48D75E4D5}"/>
                </a:ext>
              </a:extLst>
            </p:cNvPr>
            <p:cNvSpPr/>
            <p:nvPr/>
          </p:nvSpPr>
          <p:spPr>
            <a:xfrm flipV="1">
              <a:off x="3326071" y="649513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49ADD9F-4FAA-F748-9274-B085628EDE5C}"/>
                </a:ext>
              </a:extLst>
            </p:cNvPr>
            <p:cNvCxnSpPr/>
            <p:nvPr/>
          </p:nvCxnSpPr>
          <p:spPr>
            <a:xfrm>
              <a:off x="3326071" y="6145464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DF0FED7A-1B2B-BD4F-AF95-9406788880B1}"/>
                </a:ext>
              </a:extLst>
            </p:cNvPr>
            <p:cNvCxnSpPr/>
            <p:nvPr/>
          </p:nvCxnSpPr>
          <p:spPr>
            <a:xfrm>
              <a:off x="3326071" y="6582995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1BF829-B396-3045-A4FC-A5302AD31891}"/>
                </a:ext>
              </a:extLst>
            </p:cNvPr>
            <p:cNvSpPr/>
            <p:nvPr/>
          </p:nvSpPr>
          <p:spPr>
            <a:xfrm flipV="1">
              <a:off x="3326071" y="6190566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4F4F246-22F9-AC40-AD30-B0A33F67B12E}"/>
                </a:ext>
              </a:extLst>
            </p:cNvPr>
            <p:cNvCxnSpPr/>
            <p:nvPr/>
          </p:nvCxnSpPr>
          <p:spPr>
            <a:xfrm>
              <a:off x="3326071" y="5993671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텍스트상자 27">
            <a:extLst>
              <a:ext uri="{FF2B5EF4-FFF2-40B4-BE49-F238E27FC236}">
                <a16:creationId xmlns:a16="http://schemas.microsoft.com/office/drawing/2014/main" id="{455FE04C-61EF-E04C-9F7A-A72B59EDF6A2}"/>
              </a:ext>
            </a:extLst>
          </p:cNvPr>
          <p:cNvSpPr txBox="1"/>
          <p:nvPr/>
        </p:nvSpPr>
        <p:spPr>
          <a:xfrm rot="5400000">
            <a:off x="2727830" y="6007383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2020  05 0 8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7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505982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2136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3793864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A-front-common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./Common.html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Common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7394"/>
              </p:ext>
            </p:extLst>
          </p:nvPr>
        </p:nvGraphicFramePr>
        <p:xfrm>
          <a:off x="8163202" y="783771"/>
          <a:ext cx="3750330" cy="83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49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0182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5200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309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로그인 성공 했을 때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로그아웃을 실행</a:t>
                      </a:r>
                      <a:endParaRPr lang="en-US" altLang="ko-KR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F840A82-B575-4F79-BDCA-341566237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8" y="2430199"/>
            <a:ext cx="7551420" cy="10299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40F779-D86D-41FC-ACBC-D833EC2C8ABE}"/>
              </a:ext>
            </a:extLst>
          </p:cNvPr>
          <p:cNvSpPr txBox="1"/>
          <p:nvPr/>
        </p:nvSpPr>
        <p:spPr>
          <a:xfrm>
            <a:off x="5721869" y="2229847"/>
            <a:ext cx="297932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23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83830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A-front-common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./Common.html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Common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1B92BC-69B7-4245-9869-393719A72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266928"/>
              </p:ext>
            </p:extLst>
          </p:nvPr>
        </p:nvGraphicFramePr>
        <p:xfrm>
          <a:off x="8163202" y="783771"/>
          <a:ext cx="3750330" cy="1999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49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0182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5200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309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회사소개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이용약관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개인정보처리방침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이용안내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고객센터 전화번호 등 기재</a:t>
                      </a:r>
                      <a:r>
                        <a:rPr lang="en-US" altLang="ko-KR" sz="900" dirty="0"/>
                        <a:t> (</a:t>
                      </a:r>
                      <a:r>
                        <a:rPr lang="ko-KR" altLang="en-US" sz="900" dirty="0"/>
                        <a:t>회사소개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이용약관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개인정보처리방침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이용안내 상세페이지는 준비중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클릭 시 공지사항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=./CSC/notices.html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해당 공지사항 상세페이지로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=./CSC/notices/notice1.html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922986"/>
                  </a:ext>
                </a:extLst>
              </a:tr>
            </a:tbl>
          </a:graphicData>
        </a:graphic>
      </p:graphicFrame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0BDCF1E7-EAD0-4E36-84AA-7DDD9D39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8" y="2394426"/>
            <a:ext cx="7467600" cy="10345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ACF4F1-59A8-4E71-9F0D-119A59BF9D07}"/>
              </a:ext>
            </a:extLst>
          </p:cNvPr>
          <p:cNvSpPr txBox="1"/>
          <p:nvPr/>
        </p:nvSpPr>
        <p:spPr>
          <a:xfrm>
            <a:off x="1287029" y="2783367"/>
            <a:ext cx="297932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C673E-6F4D-49F4-9455-DD004F18EB1A}"/>
              </a:ext>
            </a:extLst>
          </p:cNvPr>
          <p:cNvSpPr txBox="1"/>
          <p:nvPr/>
        </p:nvSpPr>
        <p:spPr>
          <a:xfrm>
            <a:off x="5013209" y="2567923"/>
            <a:ext cx="297932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0BE41C-C96C-4CB6-A9DD-FC32BD0AAAAC}"/>
              </a:ext>
            </a:extLst>
          </p:cNvPr>
          <p:cNvSpPr txBox="1"/>
          <p:nvPr/>
        </p:nvSpPr>
        <p:spPr>
          <a:xfrm>
            <a:off x="7177289" y="2828045"/>
            <a:ext cx="297932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13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5083E40-00A4-4F4B-8D56-65FD798CD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36" b="29813"/>
          <a:stretch/>
        </p:blipFill>
        <p:spPr>
          <a:xfrm>
            <a:off x="1460964" y="1051526"/>
            <a:ext cx="5961939" cy="5530528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76944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A-front-common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./Common.html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Common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A28C31B-D2F6-4B04-9446-0FD09B5F47E7}"/>
              </a:ext>
            </a:extLst>
          </p:cNvPr>
          <p:cNvSpPr txBox="1"/>
          <p:nvPr/>
        </p:nvSpPr>
        <p:spPr>
          <a:xfrm>
            <a:off x="1460964" y="731486"/>
            <a:ext cx="4564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 </a:t>
            </a:r>
            <a:r>
              <a:rPr lang="ko-KR" altLang="en-US" sz="1000" dirty="0"/>
              <a:t>스크롤로 화면이 아래로 이동 시 헤더가 고정되며</a:t>
            </a:r>
            <a:r>
              <a:rPr lang="en-US" altLang="ko-KR" sz="1000" dirty="0"/>
              <a:t>, </a:t>
            </a:r>
            <a:r>
              <a:rPr lang="ko-KR" altLang="en-US" sz="1000" dirty="0"/>
              <a:t>헤더 디자인은 변경된다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1B92BC-69B7-4245-9869-393719A72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649298"/>
              </p:ext>
            </p:extLst>
          </p:nvPr>
        </p:nvGraphicFramePr>
        <p:xfrm>
          <a:off x="8163202" y="783771"/>
          <a:ext cx="3750330" cy="2524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49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0182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5200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309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메인 로고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메인 페이지로이동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./main.html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분류된 장르별 기사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상품 판매 카테고리가 있는 </a:t>
                      </a:r>
                      <a:r>
                        <a:rPr lang="en-US" altLang="ko-KR" sz="900" dirty="0"/>
                        <a:t>Gnb2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클릭 시 각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페이지 검색 기능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검색 기능 준비중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92298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고정 버튼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위쪽 화살표 </a:t>
                      </a: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맨 위 페이지로 이동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아래쪽 화살표 </a:t>
                      </a: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맨 아래 페이지로 이동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오른쪽하단에 위치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56647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C11D275-7696-4183-87B7-CB5A14515535}"/>
              </a:ext>
            </a:extLst>
          </p:cNvPr>
          <p:cNvSpPr txBox="1"/>
          <p:nvPr/>
        </p:nvSpPr>
        <p:spPr>
          <a:xfrm>
            <a:off x="1192022" y="112133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C1BC8-42B4-46DB-BDE9-9407F354F01F}"/>
              </a:ext>
            </a:extLst>
          </p:cNvPr>
          <p:cNvSpPr txBox="1"/>
          <p:nvPr/>
        </p:nvSpPr>
        <p:spPr>
          <a:xfrm>
            <a:off x="2585189" y="112133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DB699E-469D-40EF-A192-BF88C1DD43DA}"/>
              </a:ext>
            </a:extLst>
          </p:cNvPr>
          <p:cNvSpPr txBox="1"/>
          <p:nvPr/>
        </p:nvSpPr>
        <p:spPr>
          <a:xfrm>
            <a:off x="5875876" y="112133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688807-7C70-44A5-8023-A9BC55038766}"/>
              </a:ext>
            </a:extLst>
          </p:cNvPr>
          <p:cNvSpPr txBox="1"/>
          <p:nvPr/>
        </p:nvSpPr>
        <p:spPr>
          <a:xfrm>
            <a:off x="6919228" y="5173713"/>
            <a:ext cx="297932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14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9DEC67-E566-4A14-95CE-BCCA04E5971D}"/>
              </a:ext>
            </a:extLst>
          </p:cNvPr>
          <p:cNvSpPr txBox="1"/>
          <p:nvPr/>
        </p:nvSpPr>
        <p:spPr>
          <a:xfrm>
            <a:off x="7068194" y="4890582"/>
            <a:ext cx="3749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 </a:t>
            </a:r>
            <a:r>
              <a:rPr lang="ko-KR" altLang="en-US" sz="1000" dirty="0"/>
              <a:t>스크롤로 화면이 아래로 이동 시 하단에 고정 버튼이 생긴다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6829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88B1E4-A1CE-43A0-9FB8-99E7A5563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9325"/>
          <a:stretch/>
        </p:blipFill>
        <p:spPr>
          <a:xfrm>
            <a:off x="70682" y="919449"/>
            <a:ext cx="2596646" cy="3638142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118410"/>
              </p:ext>
            </p:extLst>
          </p:nvPr>
        </p:nvGraphicFramePr>
        <p:xfrm>
          <a:off x="0" y="0"/>
          <a:ext cx="12192000" cy="47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화면명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A-front-common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./Common.html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Common-M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박가연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291D7B6-2CE1-41EE-A12F-C2BD58050305}"/>
              </a:ext>
            </a:extLst>
          </p:cNvPr>
          <p:cNvSpPr txBox="1"/>
          <p:nvPr/>
        </p:nvSpPr>
        <p:spPr>
          <a:xfrm>
            <a:off x="1262293" y="84350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A6BF45-8AAB-461F-BCD1-1B35A93A4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1041" r="-2746"/>
          <a:stretch/>
        </p:blipFill>
        <p:spPr>
          <a:xfrm>
            <a:off x="5618957" y="3028218"/>
            <a:ext cx="2689078" cy="34349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404BF0-DB21-4314-9217-820743C5E780}"/>
              </a:ext>
            </a:extLst>
          </p:cNvPr>
          <p:cNvSpPr txBox="1"/>
          <p:nvPr/>
        </p:nvSpPr>
        <p:spPr>
          <a:xfrm>
            <a:off x="2359794" y="84350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240F13-179D-4FBC-B8DE-71A7B2B04008}"/>
              </a:ext>
            </a:extLst>
          </p:cNvPr>
          <p:cNvGrpSpPr/>
          <p:nvPr/>
        </p:nvGrpSpPr>
        <p:grpSpPr>
          <a:xfrm>
            <a:off x="981816" y="4825345"/>
            <a:ext cx="1000413" cy="243998"/>
            <a:chOff x="981816" y="4825345"/>
            <a:chExt cx="1000413" cy="24399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4661C53-C09A-4849-AECB-A8249F5F7D36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2">
              <a:extLst>
                <a:ext uri="{FF2B5EF4-FFF2-40B4-BE49-F238E27FC236}">
                  <a16:creationId xmlns:a16="http://schemas.microsoft.com/office/drawing/2014/main" id="{C3418E7C-975C-4F63-B1CC-E244DA673A06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CE30DD-76B2-4F47-A9DB-130613B6EAC7}"/>
              </a:ext>
            </a:extLst>
          </p:cNvPr>
          <p:cNvGrpSpPr/>
          <p:nvPr/>
        </p:nvGrpSpPr>
        <p:grpSpPr>
          <a:xfrm rot="10800000">
            <a:off x="6489278" y="2548658"/>
            <a:ext cx="1000413" cy="243998"/>
            <a:chOff x="2385060" y="5457994"/>
            <a:chExt cx="1000413" cy="24399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EEC0D4C-B631-46F0-AD92-B92252691833}"/>
                </a:ext>
              </a:extLst>
            </p:cNvPr>
            <p:cNvSpPr/>
            <p:nvPr/>
          </p:nvSpPr>
          <p:spPr>
            <a:xfrm>
              <a:off x="2385060" y="5457994"/>
              <a:ext cx="1000413" cy="2439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5AC1D014-EDE7-4A71-82A2-D8D282C0578F}"/>
                </a:ext>
              </a:extLst>
            </p:cNvPr>
            <p:cNvSpPr/>
            <p:nvPr/>
          </p:nvSpPr>
          <p:spPr>
            <a:xfrm rot="10800000">
              <a:off x="2778612" y="5529426"/>
              <a:ext cx="182879" cy="114300"/>
            </a:xfrm>
            <a:prstGeom prst="triangl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832A284-1345-44B9-B0B1-EA90E65A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395" y="919449"/>
            <a:ext cx="2865495" cy="5578717"/>
          </a:xfrm>
          <a:prstGeom prst="rect">
            <a:avLst/>
          </a:prstGeom>
        </p:spPr>
      </p:pic>
      <p:graphicFrame>
        <p:nvGraphicFramePr>
          <p:cNvPr id="33" name="표 6">
            <a:extLst>
              <a:ext uri="{FF2B5EF4-FFF2-40B4-BE49-F238E27FC236}">
                <a16:creationId xmlns:a16="http://schemas.microsoft.com/office/drawing/2014/main" id="{F893CCA7-ECFF-4321-B539-E1D3782F8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709438"/>
              </p:ext>
            </p:extLst>
          </p:nvPr>
        </p:nvGraphicFramePr>
        <p:xfrm>
          <a:off x="8370988" y="706841"/>
          <a:ext cx="3750330" cy="5733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49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0182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5200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309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메인 로고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메인 페이지로이동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 = ./main.html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분류된 장르별 기사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상품 판매 카테고리가 있는 </a:t>
                      </a:r>
                      <a:r>
                        <a:rPr lang="en-US" altLang="ko-KR" sz="900" dirty="0"/>
                        <a:t>Gnb2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클릭 시 각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로그인 페이지로 이동 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 ./Login/login.html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회원 가입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이용약관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=./Join/join_agree.html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장바구니 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=./Pay/shopping_cart.html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592845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마이페이지로 이동</a:t>
                      </a: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=./Member/mypage.html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1090843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고객센터페이지로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 dirty="0" err="1"/>
                        <a:t>href</a:t>
                      </a:r>
                      <a:r>
                        <a:rPr lang="en-US" altLang="ko-KR" sz="900" b="1" dirty="0"/>
                        <a:t>=./Service/customer_service.html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89468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페이지 검색 기능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검색 기능 준비중</a:t>
                      </a:r>
                      <a:r>
                        <a:rPr lang="en-US" altLang="ko-KR" sz="90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92298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/>
                        <a:t>회사소개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이용약관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개인정보처리방침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이용안내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고객센터 전화번호 등 기재</a:t>
                      </a:r>
                      <a:r>
                        <a:rPr lang="en-US" altLang="ko-KR" sz="900" dirty="0"/>
                        <a:t> (</a:t>
                      </a:r>
                      <a:r>
                        <a:rPr lang="ko-KR" altLang="en-US" sz="900" dirty="0"/>
                        <a:t>회사소개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이용약관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개인정보처리방침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이용안내 상세페이지는 준비중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65326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고정 버튼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위쪽 화살표 </a:t>
                      </a: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맨 위 페이지로 이동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아래쪽 화살표 </a:t>
                      </a: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맨 아래 페이지로 이동</a:t>
                      </a:r>
                      <a:endParaRPr lang="en-US" altLang="ko-KR" sz="9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오른쪽하단에 위치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29083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EBA81BF-6A9A-4F7C-973D-306DDEBDE5CA}"/>
              </a:ext>
            </a:extLst>
          </p:cNvPr>
          <p:cNvSpPr txBox="1"/>
          <p:nvPr/>
        </p:nvSpPr>
        <p:spPr>
          <a:xfrm>
            <a:off x="3249128" y="1368253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A1E818-3D24-4DB3-A2DD-98F0270E80BD}"/>
              </a:ext>
            </a:extLst>
          </p:cNvPr>
          <p:cNvSpPr txBox="1"/>
          <p:nvPr/>
        </p:nvSpPr>
        <p:spPr>
          <a:xfrm>
            <a:off x="3084102" y="419630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30128-E604-4E1D-B31D-B128CC8B564A}"/>
              </a:ext>
            </a:extLst>
          </p:cNvPr>
          <p:cNvSpPr txBox="1"/>
          <p:nvPr/>
        </p:nvSpPr>
        <p:spPr>
          <a:xfrm>
            <a:off x="3661464" y="4196300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2C149C-4CE3-438B-B3EF-4286826C94A7}"/>
              </a:ext>
            </a:extLst>
          </p:cNvPr>
          <p:cNvSpPr txBox="1"/>
          <p:nvPr/>
        </p:nvSpPr>
        <p:spPr>
          <a:xfrm>
            <a:off x="3544922" y="4838511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7A3266-05CE-4DA4-8FC5-62B63B988AD3}"/>
              </a:ext>
            </a:extLst>
          </p:cNvPr>
          <p:cNvSpPr txBox="1"/>
          <p:nvPr/>
        </p:nvSpPr>
        <p:spPr>
          <a:xfrm>
            <a:off x="3690942" y="5221743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6B776B-ACE4-49F2-A9D2-FA1ADB14260B}"/>
              </a:ext>
            </a:extLst>
          </p:cNvPr>
          <p:cNvSpPr txBox="1"/>
          <p:nvPr/>
        </p:nvSpPr>
        <p:spPr>
          <a:xfrm>
            <a:off x="3583849" y="5645524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C6793B8-07E2-4049-B98B-3791E54610AA}"/>
              </a:ext>
            </a:extLst>
          </p:cNvPr>
          <p:cNvSpPr/>
          <p:nvPr/>
        </p:nvSpPr>
        <p:spPr>
          <a:xfrm>
            <a:off x="93869" y="965971"/>
            <a:ext cx="363052" cy="3630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5FBF2C11-93CB-48DE-9FA7-47B2F5402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070"/>
          <a:stretch/>
        </p:blipFill>
        <p:spPr>
          <a:xfrm>
            <a:off x="5618957" y="5069343"/>
            <a:ext cx="2601313" cy="13931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CE87D4F-4EAE-4E1C-A46C-A37CF74E5F16}"/>
              </a:ext>
            </a:extLst>
          </p:cNvPr>
          <p:cNvSpPr txBox="1"/>
          <p:nvPr/>
        </p:nvSpPr>
        <p:spPr>
          <a:xfrm>
            <a:off x="43236" y="665389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</a:t>
            </a:r>
            <a:r>
              <a:rPr lang="ko-KR" altLang="en-US" sz="1000" dirty="0"/>
              <a:t>메뉴버튼 </a:t>
            </a:r>
            <a:r>
              <a:rPr lang="ko-KR" altLang="en-US" sz="1000" dirty="0" err="1"/>
              <a:t>클릭시</a:t>
            </a:r>
            <a:endParaRPr lang="ko-KR" altLang="en-U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E9B9EE-6CB0-413E-8657-4357275E3E70}"/>
              </a:ext>
            </a:extLst>
          </p:cNvPr>
          <p:cNvSpPr txBox="1"/>
          <p:nvPr/>
        </p:nvSpPr>
        <p:spPr>
          <a:xfrm>
            <a:off x="7852289" y="3708807"/>
            <a:ext cx="297932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14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AABC14-8ABF-41CC-9BA6-4767C0E87711}"/>
              </a:ext>
            </a:extLst>
          </p:cNvPr>
          <p:cNvSpPr txBox="1"/>
          <p:nvPr/>
        </p:nvSpPr>
        <p:spPr>
          <a:xfrm>
            <a:off x="7554357" y="5545496"/>
            <a:ext cx="297932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9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NanumGothicOTF" panose="020D0604000000000000" pitchFamily="34" charset="-127"/>
              </a:rPr>
              <a:t>02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NanumGothicOTF" panose="020D0604000000000000" pitchFamily="34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메인 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377193" y="293347"/>
            <a:ext cx="2153155" cy="32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5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2574</Words>
  <Application>Microsoft Office PowerPoint</Application>
  <PresentationFormat>와이드스크린</PresentationFormat>
  <Paragraphs>887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LG Smart UI Regular</vt:lpstr>
      <vt:lpstr>Noto Sans CJK KR Regular</vt:lpstr>
      <vt:lpstr>맑은 고딕</vt:lpstr>
      <vt:lpstr>Arial</vt:lpstr>
      <vt:lpstr>Century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김주희</dc:creator>
  <cp:lastModifiedBy>park ga youn</cp:lastModifiedBy>
  <cp:revision>94</cp:revision>
  <dcterms:created xsi:type="dcterms:W3CDTF">2018-05-15T10:03:05Z</dcterms:created>
  <dcterms:modified xsi:type="dcterms:W3CDTF">2021-09-03T01:51:14Z</dcterms:modified>
</cp:coreProperties>
</file>